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7"/>
  </p:notesMasterIdLst>
  <p:sldIdLst>
    <p:sldId id="258" r:id="rId2"/>
    <p:sldId id="430" r:id="rId3"/>
    <p:sldId id="415" r:id="rId4"/>
    <p:sldId id="414" r:id="rId5"/>
    <p:sldId id="261" r:id="rId6"/>
    <p:sldId id="262" r:id="rId7"/>
    <p:sldId id="263" r:id="rId8"/>
    <p:sldId id="282" r:id="rId9"/>
    <p:sldId id="449" r:id="rId10"/>
    <p:sldId id="450" r:id="rId11"/>
    <p:sldId id="452" r:id="rId12"/>
    <p:sldId id="453" r:id="rId13"/>
    <p:sldId id="436" r:id="rId14"/>
    <p:sldId id="437" r:id="rId15"/>
    <p:sldId id="455" r:id="rId16"/>
    <p:sldId id="454" r:id="rId17"/>
    <p:sldId id="456" r:id="rId18"/>
    <p:sldId id="457" r:id="rId19"/>
    <p:sldId id="458" r:id="rId20"/>
    <p:sldId id="459" r:id="rId21"/>
    <p:sldId id="463" r:id="rId22"/>
    <p:sldId id="460" r:id="rId23"/>
    <p:sldId id="461" r:id="rId24"/>
    <p:sldId id="462" r:id="rId25"/>
    <p:sldId id="464" r:id="rId26"/>
    <p:sldId id="465" r:id="rId27"/>
    <p:sldId id="281" r:id="rId28"/>
    <p:sldId id="285" r:id="rId29"/>
    <p:sldId id="286" r:id="rId30"/>
    <p:sldId id="466" r:id="rId31"/>
    <p:sldId id="283" r:id="rId32"/>
    <p:sldId id="284"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1" r:id="rId46"/>
    <p:sldId id="302" r:id="rId47"/>
    <p:sldId id="300" r:id="rId48"/>
    <p:sldId id="303" r:id="rId49"/>
    <p:sldId id="304" r:id="rId50"/>
    <p:sldId id="305" r:id="rId51"/>
    <p:sldId id="306" r:id="rId52"/>
    <p:sldId id="307" r:id="rId53"/>
    <p:sldId id="308" r:id="rId54"/>
    <p:sldId id="310" r:id="rId55"/>
    <p:sldId id="494" r:id="rId56"/>
    <p:sldId id="311" r:id="rId57"/>
    <p:sldId id="468" r:id="rId58"/>
    <p:sldId id="469" r:id="rId59"/>
    <p:sldId id="471" r:id="rId60"/>
    <p:sldId id="470" r:id="rId61"/>
    <p:sldId id="472" r:id="rId62"/>
    <p:sldId id="473" r:id="rId63"/>
    <p:sldId id="474" r:id="rId64"/>
    <p:sldId id="475" r:id="rId65"/>
    <p:sldId id="476" r:id="rId66"/>
    <p:sldId id="477" r:id="rId67"/>
    <p:sldId id="478" r:id="rId68"/>
    <p:sldId id="479" r:id="rId69"/>
    <p:sldId id="495" r:id="rId70"/>
    <p:sldId id="481" r:id="rId71"/>
    <p:sldId id="480" r:id="rId72"/>
    <p:sldId id="482" r:id="rId73"/>
    <p:sldId id="483" r:id="rId74"/>
    <p:sldId id="484" r:id="rId75"/>
    <p:sldId id="485" r:id="rId76"/>
    <p:sldId id="486" r:id="rId77"/>
    <p:sldId id="487" r:id="rId78"/>
    <p:sldId id="488" r:id="rId79"/>
    <p:sldId id="489" r:id="rId80"/>
    <p:sldId id="490" r:id="rId81"/>
    <p:sldId id="492" r:id="rId82"/>
    <p:sldId id="493" r:id="rId83"/>
    <p:sldId id="491" r:id="rId84"/>
    <p:sldId id="336" r:id="rId85"/>
    <p:sldId id="496" r:id="rId86"/>
    <p:sldId id="497" r:id="rId87"/>
    <p:sldId id="338" r:id="rId88"/>
    <p:sldId id="498" r:id="rId89"/>
    <p:sldId id="499" r:id="rId90"/>
    <p:sldId id="500"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425" r:id="rId107"/>
    <p:sldId id="358" r:id="rId108"/>
    <p:sldId id="359" r:id="rId109"/>
    <p:sldId id="360" r:id="rId110"/>
    <p:sldId id="361" r:id="rId111"/>
    <p:sldId id="362" r:id="rId112"/>
    <p:sldId id="363" r:id="rId113"/>
    <p:sldId id="501"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502" r:id="rId145"/>
    <p:sldId id="503" r:id="rId146"/>
    <p:sldId id="418" r:id="rId147"/>
    <p:sldId id="419" r:id="rId148"/>
    <p:sldId id="420" r:id="rId149"/>
    <p:sldId id="409" r:id="rId150"/>
    <p:sldId id="397" r:id="rId151"/>
    <p:sldId id="398" r:id="rId152"/>
    <p:sldId id="399" r:id="rId153"/>
    <p:sldId id="400" r:id="rId154"/>
    <p:sldId id="401" r:id="rId155"/>
    <p:sldId id="402" r:id="rId156"/>
    <p:sldId id="403" r:id="rId157"/>
    <p:sldId id="404" r:id="rId158"/>
    <p:sldId id="405" r:id="rId159"/>
    <p:sldId id="406" r:id="rId160"/>
    <p:sldId id="407" r:id="rId161"/>
    <p:sldId id="504" r:id="rId162"/>
    <p:sldId id="505" r:id="rId163"/>
    <p:sldId id="411" r:id="rId164"/>
    <p:sldId id="408" r:id="rId165"/>
    <p:sldId id="413" r:id="rId1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FF"/>
    <a:srgbClr val="FF00FF"/>
    <a:srgbClr val="00FF00"/>
    <a:srgbClr val="993300"/>
    <a:srgbClr val="00800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88" d="100"/>
          <a:sy n="88" d="100"/>
        </p:scale>
        <p:origin x="494"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00217A-2980-2943-A507-5CAA0D2DF5D8}"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US"/>
        </a:p>
      </dgm:t>
    </dgm:pt>
    <dgm:pt modelId="{7187DC50-5242-9C48-9255-6E42D6DB9D91}">
      <dgm:prSet custT="1"/>
      <dgm:spPr>
        <a:solidFill>
          <a:srgbClr val="993300"/>
        </a:solidFill>
      </dgm:spPr>
      <dgm:t>
        <a:bodyPr/>
        <a:lstStyle/>
        <a:p>
          <a:pPr rtl="0"/>
          <a:r>
            <a:rPr lang="en-US" sz="2000" b="1" dirty="0">
              <a:latin typeface="Cambria"/>
              <a:cs typeface="Cambria"/>
            </a:rPr>
            <a:t>Precautions for indelible ink </a:t>
          </a:r>
          <a:endParaRPr lang="en-US" sz="2000" dirty="0">
            <a:latin typeface="Cambria"/>
            <a:cs typeface="Cambria"/>
          </a:endParaRPr>
        </a:p>
      </dgm:t>
    </dgm:pt>
    <dgm:pt modelId="{7A2B3A43-64BD-274E-B7ED-0C59AAD2F686}" type="parTrans" cxnId="{0BC67CDF-C201-5B4D-8E78-D7A117488DC9}">
      <dgm:prSet/>
      <dgm:spPr/>
      <dgm:t>
        <a:bodyPr/>
        <a:lstStyle/>
        <a:p>
          <a:endParaRPr lang="en-US" sz="1800">
            <a:latin typeface="Cambria"/>
            <a:cs typeface="Cambria"/>
          </a:endParaRPr>
        </a:p>
      </dgm:t>
    </dgm:pt>
    <dgm:pt modelId="{C9D89F6C-AB62-7C49-9F85-91BA9999CE77}" type="sibTrans" cxnId="{0BC67CDF-C201-5B4D-8E78-D7A117488DC9}">
      <dgm:prSet/>
      <dgm:spPr/>
      <dgm:t>
        <a:bodyPr/>
        <a:lstStyle/>
        <a:p>
          <a:endParaRPr lang="en-US" sz="1800">
            <a:latin typeface="Cambria"/>
            <a:cs typeface="Cambria"/>
          </a:endParaRPr>
        </a:p>
      </dgm:t>
    </dgm:pt>
    <dgm:pt modelId="{6643D8AA-331A-0843-98BE-FDA18777BFD8}">
      <dgm:prSet custT="1"/>
      <dgm:spPr/>
      <dgm:t>
        <a:bodyPr/>
        <a:lstStyle/>
        <a:p>
          <a:pPr rtl="0"/>
          <a:r>
            <a:rPr lang="en-US" sz="1800" dirty="0">
              <a:latin typeface="Cambria"/>
              <a:cs typeface="Cambria"/>
            </a:rPr>
            <a:t>Polling Officer in-charge to take adequate precautions regarding indelible kept carefully</a:t>
          </a:r>
        </a:p>
      </dgm:t>
    </dgm:pt>
    <dgm:pt modelId="{4C2E0229-069D-CD45-9294-1E5FBDCB675A}" type="parTrans" cxnId="{6296CD59-7A34-994E-A9C7-BB729A629ED0}">
      <dgm:prSet/>
      <dgm:spPr/>
      <dgm:t>
        <a:bodyPr/>
        <a:lstStyle/>
        <a:p>
          <a:endParaRPr lang="en-US" sz="1800">
            <a:latin typeface="Cambria"/>
            <a:cs typeface="Cambria"/>
          </a:endParaRPr>
        </a:p>
      </dgm:t>
    </dgm:pt>
    <dgm:pt modelId="{DEEDECFA-5A8E-DA42-935F-93554D0DF44B}" type="sibTrans" cxnId="{6296CD59-7A34-994E-A9C7-BB729A629ED0}">
      <dgm:prSet/>
      <dgm:spPr/>
      <dgm:t>
        <a:bodyPr/>
        <a:lstStyle/>
        <a:p>
          <a:endParaRPr lang="en-US" sz="1800">
            <a:latin typeface="Cambria"/>
            <a:cs typeface="Cambria"/>
          </a:endParaRPr>
        </a:p>
      </dgm:t>
    </dgm:pt>
    <dgm:pt modelId="{A59A8C61-5A2A-E942-B235-045D99839B17}">
      <dgm:prSet custT="1"/>
      <dgm:spPr/>
      <dgm:t>
        <a:bodyPr/>
        <a:lstStyle/>
        <a:p>
          <a:pPr rtl="0"/>
          <a:r>
            <a:rPr lang="en-US" sz="1800" dirty="0">
              <a:latin typeface="Cambria"/>
              <a:cs typeface="Cambria"/>
            </a:rPr>
            <a:t>Ink does not get tilted and the ink spilt during the poll.</a:t>
          </a:r>
        </a:p>
      </dgm:t>
    </dgm:pt>
    <dgm:pt modelId="{AA578CD0-C534-CA4D-A720-E11D9727A0B7}" type="parTrans" cxnId="{C7A5732C-119E-454E-9149-AEC19E8625EB}">
      <dgm:prSet/>
      <dgm:spPr/>
      <dgm:t>
        <a:bodyPr/>
        <a:lstStyle/>
        <a:p>
          <a:endParaRPr lang="en-US" sz="1800">
            <a:latin typeface="Cambria"/>
            <a:cs typeface="Cambria"/>
          </a:endParaRPr>
        </a:p>
      </dgm:t>
    </dgm:pt>
    <dgm:pt modelId="{53FDFD79-6D71-E34A-9B8A-FD2CDB4C2840}" type="sibTrans" cxnId="{C7A5732C-119E-454E-9149-AEC19E8625EB}">
      <dgm:prSet/>
      <dgm:spPr/>
      <dgm:t>
        <a:bodyPr/>
        <a:lstStyle/>
        <a:p>
          <a:endParaRPr lang="en-US" sz="1800">
            <a:latin typeface="Cambria"/>
            <a:cs typeface="Cambria"/>
          </a:endParaRPr>
        </a:p>
      </dgm:t>
    </dgm:pt>
    <dgm:pt modelId="{7C6E307F-BF7E-0F4E-AFDF-85329A3A66F0}">
      <dgm:prSet custT="1"/>
      <dgm:spPr/>
      <dgm:t>
        <a:bodyPr/>
        <a:lstStyle/>
        <a:p>
          <a:pPr rtl="0"/>
          <a:r>
            <a:rPr lang="en-US" sz="1800" dirty="0">
              <a:latin typeface="Cambria"/>
              <a:cs typeface="Cambria"/>
            </a:rPr>
            <a:t>Take some sand or loose earth or an empty tin or some broad-bottomed vessel, and push the phial down three-quarters of its length into the </a:t>
          </a:r>
          <a:r>
            <a:rPr lang="en-US" sz="1800" dirty="0" err="1">
              <a:latin typeface="Cambria"/>
              <a:cs typeface="Cambria"/>
            </a:rPr>
            <a:t>centre</a:t>
          </a:r>
          <a:endParaRPr lang="en-US" sz="1800" dirty="0">
            <a:latin typeface="Cambria"/>
            <a:cs typeface="Cambria"/>
          </a:endParaRPr>
        </a:p>
      </dgm:t>
    </dgm:pt>
    <dgm:pt modelId="{8E508582-F83C-DF44-8324-E357FA4C792C}" type="parTrans" cxnId="{6C9DE729-37E6-914B-BC3E-69DAD0F3DFCD}">
      <dgm:prSet/>
      <dgm:spPr/>
      <dgm:t>
        <a:bodyPr/>
        <a:lstStyle/>
        <a:p>
          <a:endParaRPr lang="en-US" sz="1800">
            <a:latin typeface="Cambria"/>
            <a:cs typeface="Cambria"/>
          </a:endParaRPr>
        </a:p>
      </dgm:t>
    </dgm:pt>
    <dgm:pt modelId="{F4E4F017-72D4-9746-88C7-F361E6D03C29}" type="sibTrans" cxnId="{6C9DE729-37E6-914B-BC3E-69DAD0F3DFCD}">
      <dgm:prSet/>
      <dgm:spPr/>
      <dgm:t>
        <a:bodyPr/>
        <a:lstStyle/>
        <a:p>
          <a:endParaRPr lang="en-US" sz="1800">
            <a:latin typeface="Cambria"/>
            <a:cs typeface="Cambria"/>
          </a:endParaRPr>
        </a:p>
      </dgm:t>
    </dgm:pt>
    <dgm:pt modelId="{73AF4748-63A8-284F-9B8E-CD23E7E2CE7B}">
      <dgm:prSet custT="1"/>
      <dgm:spPr/>
      <dgm:t>
        <a:bodyPr/>
        <a:lstStyle/>
        <a:p>
          <a:pPr rtl="0"/>
          <a:r>
            <a:rPr lang="en-US" sz="1800" dirty="0">
              <a:latin typeface="Cambria"/>
              <a:cs typeface="Cambria"/>
            </a:rPr>
            <a:t>Ensure the plastic rod attached to the cork is left/kept standing and not taken out except for marking the voter’s forefinger. </a:t>
          </a:r>
        </a:p>
      </dgm:t>
    </dgm:pt>
    <dgm:pt modelId="{72A62DB6-D20C-6C40-937A-CA22229C7508}" type="parTrans" cxnId="{D6F35F7F-620D-4F44-93E4-D7A89A4C7B46}">
      <dgm:prSet/>
      <dgm:spPr/>
      <dgm:t>
        <a:bodyPr/>
        <a:lstStyle/>
        <a:p>
          <a:endParaRPr lang="en-US" sz="1800">
            <a:latin typeface="Cambria"/>
            <a:cs typeface="Cambria"/>
          </a:endParaRPr>
        </a:p>
      </dgm:t>
    </dgm:pt>
    <dgm:pt modelId="{9DF63139-A75C-A040-821D-C6CC393F1FF1}" type="sibTrans" cxnId="{D6F35F7F-620D-4F44-93E4-D7A89A4C7B46}">
      <dgm:prSet/>
      <dgm:spPr/>
      <dgm:t>
        <a:bodyPr/>
        <a:lstStyle/>
        <a:p>
          <a:endParaRPr lang="en-US" sz="1800">
            <a:latin typeface="Cambria"/>
            <a:cs typeface="Cambria"/>
          </a:endParaRPr>
        </a:p>
      </dgm:t>
    </dgm:pt>
    <dgm:pt modelId="{CE9CDDFE-808A-8941-B8A4-21591ABE6AE1}">
      <dgm:prSet custT="1"/>
      <dgm:spPr/>
      <dgm:t>
        <a:bodyPr/>
        <a:lstStyle/>
        <a:p>
          <a:pPr rtl="0"/>
          <a:r>
            <a:rPr lang="en-US" sz="1800" dirty="0">
              <a:latin typeface="Cambria"/>
              <a:cs typeface="Cambria"/>
            </a:rPr>
            <a:t>The rod should always be held with its marking end pointing vertically downwards. </a:t>
          </a:r>
        </a:p>
      </dgm:t>
    </dgm:pt>
    <dgm:pt modelId="{C9D8B7C8-15BB-984F-BC4C-45B9919A036B}" type="parTrans" cxnId="{97982EC9-44C6-934D-88BD-CF747A9DCC33}">
      <dgm:prSet/>
      <dgm:spPr/>
      <dgm:t>
        <a:bodyPr/>
        <a:lstStyle/>
        <a:p>
          <a:endParaRPr lang="en-US" sz="1800">
            <a:latin typeface="Cambria"/>
            <a:cs typeface="Cambria"/>
          </a:endParaRPr>
        </a:p>
      </dgm:t>
    </dgm:pt>
    <dgm:pt modelId="{622B1060-FF68-0946-9011-9B978075A6C1}" type="sibTrans" cxnId="{97982EC9-44C6-934D-88BD-CF747A9DCC33}">
      <dgm:prSet/>
      <dgm:spPr/>
      <dgm:t>
        <a:bodyPr/>
        <a:lstStyle/>
        <a:p>
          <a:endParaRPr lang="en-US" sz="1800">
            <a:latin typeface="Cambria"/>
            <a:cs typeface="Cambria"/>
          </a:endParaRPr>
        </a:p>
      </dgm:t>
    </dgm:pt>
    <dgm:pt modelId="{12E5EFBD-193F-5145-BC0C-0D7BC385449C}" type="pres">
      <dgm:prSet presAssocID="{DE00217A-2980-2943-A507-5CAA0D2DF5D8}" presName="cycle" presStyleCnt="0">
        <dgm:presLayoutVars>
          <dgm:chMax val="1"/>
          <dgm:dir/>
          <dgm:animLvl val="ctr"/>
          <dgm:resizeHandles val="exact"/>
        </dgm:presLayoutVars>
      </dgm:prSet>
      <dgm:spPr/>
      <dgm:t>
        <a:bodyPr/>
        <a:lstStyle/>
        <a:p>
          <a:endParaRPr lang="en-US"/>
        </a:p>
      </dgm:t>
    </dgm:pt>
    <dgm:pt modelId="{8D28A197-F303-7E4F-9068-4E6A88B8FF0F}" type="pres">
      <dgm:prSet presAssocID="{7187DC50-5242-9C48-9255-6E42D6DB9D91}" presName="centerShape" presStyleLbl="node0" presStyleIdx="0" presStyleCnt="1"/>
      <dgm:spPr/>
      <dgm:t>
        <a:bodyPr/>
        <a:lstStyle/>
        <a:p>
          <a:endParaRPr lang="en-US"/>
        </a:p>
      </dgm:t>
    </dgm:pt>
    <dgm:pt modelId="{ECCF22FE-2984-8A42-8E4B-DDC94687EE8C}" type="pres">
      <dgm:prSet presAssocID="{4C2E0229-069D-CD45-9294-1E5FBDCB675A}" presName="parTrans" presStyleLbl="bgSibTrans2D1" presStyleIdx="0" presStyleCnt="5" custLinFactNeighborX="4148" custLinFactNeighborY="1110"/>
      <dgm:spPr/>
      <dgm:t>
        <a:bodyPr/>
        <a:lstStyle/>
        <a:p>
          <a:endParaRPr lang="en-US"/>
        </a:p>
      </dgm:t>
    </dgm:pt>
    <dgm:pt modelId="{91A43B1B-A486-0B48-ADD4-991AE4D35300}" type="pres">
      <dgm:prSet presAssocID="{6643D8AA-331A-0843-98BE-FDA18777BFD8}" presName="node" presStyleLbl="node1" presStyleIdx="0" presStyleCnt="5" custScaleX="121773" custRadScaleRad="93269" custRadScaleInc="-515">
        <dgm:presLayoutVars>
          <dgm:bulletEnabled val="1"/>
        </dgm:presLayoutVars>
      </dgm:prSet>
      <dgm:spPr/>
      <dgm:t>
        <a:bodyPr/>
        <a:lstStyle/>
        <a:p>
          <a:endParaRPr lang="en-US"/>
        </a:p>
      </dgm:t>
    </dgm:pt>
    <dgm:pt modelId="{55270451-7F3C-8D40-AE56-CDD05582BB97}" type="pres">
      <dgm:prSet presAssocID="{AA578CD0-C534-CA4D-A720-E11D9727A0B7}" presName="parTrans" presStyleLbl="bgSibTrans2D1" presStyleIdx="1" presStyleCnt="5"/>
      <dgm:spPr/>
      <dgm:t>
        <a:bodyPr/>
        <a:lstStyle/>
        <a:p>
          <a:endParaRPr lang="en-US"/>
        </a:p>
      </dgm:t>
    </dgm:pt>
    <dgm:pt modelId="{D5C42CCE-2CF3-CB40-BF08-2FE5C82304D0}" type="pres">
      <dgm:prSet presAssocID="{A59A8C61-5A2A-E942-B235-045D99839B17}" presName="node" presStyleLbl="node1" presStyleIdx="1" presStyleCnt="5" custScaleX="122876" custRadScaleRad="124017" custRadScaleInc="-28439">
        <dgm:presLayoutVars>
          <dgm:bulletEnabled val="1"/>
        </dgm:presLayoutVars>
      </dgm:prSet>
      <dgm:spPr/>
      <dgm:t>
        <a:bodyPr/>
        <a:lstStyle/>
        <a:p>
          <a:endParaRPr lang="en-US"/>
        </a:p>
      </dgm:t>
    </dgm:pt>
    <dgm:pt modelId="{113A2ECF-81AC-FF4A-8589-D78419671F02}" type="pres">
      <dgm:prSet presAssocID="{8E508582-F83C-DF44-8324-E357FA4C792C}" presName="parTrans" presStyleLbl="bgSibTrans2D1" presStyleIdx="2" presStyleCnt="5"/>
      <dgm:spPr/>
      <dgm:t>
        <a:bodyPr/>
        <a:lstStyle/>
        <a:p>
          <a:endParaRPr lang="en-US"/>
        </a:p>
      </dgm:t>
    </dgm:pt>
    <dgm:pt modelId="{657905EF-9955-5D41-BCFF-98AA00720CCF}" type="pres">
      <dgm:prSet presAssocID="{7C6E307F-BF7E-0F4E-AFDF-85329A3A66F0}" presName="node" presStyleLbl="node1" presStyleIdx="2" presStyleCnt="5" custScaleX="170153" custRadScaleRad="100028" custRadScaleInc="-1454">
        <dgm:presLayoutVars>
          <dgm:bulletEnabled val="1"/>
        </dgm:presLayoutVars>
      </dgm:prSet>
      <dgm:spPr/>
      <dgm:t>
        <a:bodyPr/>
        <a:lstStyle/>
        <a:p>
          <a:endParaRPr lang="en-US"/>
        </a:p>
      </dgm:t>
    </dgm:pt>
    <dgm:pt modelId="{A9070612-53EF-B84A-8DD5-DE8EBB59294D}" type="pres">
      <dgm:prSet presAssocID="{72A62DB6-D20C-6C40-937A-CA22229C7508}" presName="parTrans" presStyleLbl="bgSibTrans2D1" presStyleIdx="3" presStyleCnt="5"/>
      <dgm:spPr/>
      <dgm:t>
        <a:bodyPr/>
        <a:lstStyle/>
        <a:p>
          <a:endParaRPr lang="en-US"/>
        </a:p>
      </dgm:t>
    </dgm:pt>
    <dgm:pt modelId="{33880FE0-1840-8541-862A-0AC4052849F0}" type="pres">
      <dgm:prSet presAssocID="{73AF4748-63A8-284F-9B8E-CD23E7E2CE7B}" presName="node" presStyleLbl="node1" presStyleIdx="3" presStyleCnt="5" custScaleX="123475" custRadScaleRad="122170" custRadScaleInc="26763">
        <dgm:presLayoutVars>
          <dgm:bulletEnabled val="1"/>
        </dgm:presLayoutVars>
      </dgm:prSet>
      <dgm:spPr/>
      <dgm:t>
        <a:bodyPr/>
        <a:lstStyle/>
        <a:p>
          <a:endParaRPr lang="en-US"/>
        </a:p>
      </dgm:t>
    </dgm:pt>
    <dgm:pt modelId="{CDD0DFE4-E32E-F442-9656-9EBB77931EAF}" type="pres">
      <dgm:prSet presAssocID="{C9D8B7C8-15BB-984F-BC4C-45B9919A036B}" presName="parTrans" presStyleLbl="bgSibTrans2D1" presStyleIdx="4" presStyleCnt="5" custLinFactNeighborX="-1514" custLinFactNeighborY="1109"/>
      <dgm:spPr/>
      <dgm:t>
        <a:bodyPr/>
        <a:lstStyle/>
        <a:p>
          <a:endParaRPr lang="en-US"/>
        </a:p>
      </dgm:t>
    </dgm:pt>
    <dgm:pt modelId="{A9F38385-8DA9-144F-89A9-95D308184F0C}" type="pres">
      <dgm:prSet presAssocID="{CE9CDDFE-808A-8941-B8A4-21591ABE6AE1}" presName="node" presStyleLbl="node1" presStyleIdx="4" presStyleCnt="5" custScaleX="117896" custRadScaleRad="93131" custRadScaleInc="516">
        <dgm:presLayoutVars>
          <dgm:bulletEnabled val="1"/>
        </dgm:presLayoutVars>
      </dgm:prSet>
      <dgm:spPr/>
      <dgm:t>
        <a:bodyPr/>
        <a:lstStyle/>
        <a:p>
          <a:endParaRPr lang="en-US"/>
        </a:p>
      </dgm:t>
    </dgm:pt>
  </dgm:ptLst>
  <dgm:cxnLst>
    <dgm:cxn modelId="{C7A5732C-119E-454E-9149-AEC19E8625EB}" srcId="{7187DC50-5242-9C48-9255-6E42D6DB9D91}" destId="{A59A8C61-5A2A-E942-B235-045D99839B17}" srcOrd="1" destOrd="0" parTransId="{AA578CD0-C534-CA4D-A720-E11D9727A0B7}" sibTransId="{53FDFD79-6D71-E34A-9B8A-FD2CDB4C2840}"/>
    <dgm:cxn modelId="{CFF04008-7AE4-4F03-A2C8-C50AE694168A}" type="presOf" srcId="{7C6E307F-BF7E-0F4E-AFDF-85329A3A66F0}" destId="{657905EF-9955-5D41-BCFF-98AA00720CCF}" srcOrd="0" destOrd="0" presId="urn:microsoft.com/office/officeart/2005/8/layout/radial4"/>
    <dgm:cxn modelId="{2158A5C9-D5A5-4D1C-BAD6-D59E5F01E2EE}" type="presOf" srcId="{73AF4748-63A8-284F-9B8E-CD23E7E2CE7B}" destId="{33880FE0-1840-8541-862A-0AC4052849F0}" srcOrd="0" destOrd="0" presId="urn:microsoft.com/office/officeart/2005/8/layout/radial4"/>
    <dgm:cxn modelId="{64A9A4F2-2DDD-420D-8BB5-68005CE2CE53}" type="presOf" srcId="{C9D8B7C8-15BB-984F-BC4C-45B9919A036B}" destId="{CDD0DFE4-E32E-F442-9656-9EBB77931EAF}" srcOrd="0" destOrd="0" presId="urn:microsoft.com/office/officeart/2005/8/layout/radial4"/>
    <dgm:cxn modelId="{746431F6-A056-40F9-A92F-079554E090B1}" type="presOf" srcId="{DE00217A-2980-2943-A507-5CAA0D2DF5D8}" destId="{12E5EFBD-193F-5145-BC0C-0D7BC385449C}" srcOrd="0" destOrd="0" presId="urn:microsoft.com/office/officeart/2005/8/layout/radial4"/>
    <dgm:cxn modelId="{9C49EF43-AA79-464C-9C74-F310A1C39210}" type="presOf" srcId="{72A62DB6-D20C-6C40-937A-CA22229C7508}" destId="{A9070612-53EF-B84A-8DD5-DE8EBB59294D}" srcOrd="0" destOrd="0" presId="urn:microsoft.com/office/officeart/2005/8/layout/radial4"/>
    <dgm:cxn modelId="{4E20F80D-2661-442D-B8C4-5A375C507BCE}" type="presOf" srcId="{A59A8C61-5A2A-E942-B235-045D99839B17}" destId="{D5C42CCE-2CF3-CB40-BF08-2FE5C82304D0}" srcOrd="0" destOrd="0" presId="urn:microsoft.com/office/officeart/2005/8/layout/radial4"/>
    <dgm:cxn modelId="{6296CD59-7A34-994E-A9C7-BB729A629ED0}" srcId="{7187DC50-5242-9C48-9255-6E42D6DB9D91}" destId="{6643D8AA-331A-0843-98BE-FDA18777BFD8}" srcOrd="0" destOrd="0" parTransId="{4C2E0229-069D-CD45-9294-1E5FBDCB675A}" sibTransId="{DEEDECFA-5A8E-DA42-935F-93554D0DF44B}"/>
    <dgm:cxn modelId="{D6F35F7F-620D-4F44-93E4-D7A89A4C7B46}" srcId="{7187DC50-5242-9C48-9255-6E42D6DB9D91}" destId="{73AF4748-63A8-284F-9B8E-CD23E7E2CE7B}" srcOrd="3" destOrd="0" parTransId="{72A62DB6-D20C-6C40-937A-CA22229C7508}" sibTransId="{9DF63139-A75C-A040-821D-C6CC393F1FF1}"/>
    <dgm:cxn modelId="{E943F352-95ED-4186-8774-C61F9BF103A1}" type="presOf" srcId="{CE9CDDFE-808A-8941-B8A4-21591ABE6AE1}" destId="{A9F38385-8DA9-144F-89A9-95D308184F0C}" srcOrd="0" destOrd="0" presId="urn:microsoft.com/office/officeart/2005/8/layout/radial4"/>
    <dgm:cxn modelId="{3320425C-43D1-4767-8FFF-EDD2E091958F}" type="presOf" srcId="{4C2E0229-069D-CD45-9294-1E5FBDCB675A}" destId="{ECCF22FE-2984-8A42-8E4B-DDC94687EE8C}" srcOrd="0" destOrd="0" presId="urn:microsoft.com/office/officeart/2005/8/layout/radial4"/>
    <dgm:cxn modelId="{97982EC9-44C6-934D-88BD-CF747A9DCC33}" srcId="{7187DC50-5242-9C48-9255-6E42D6DB9D91}" destId="{CE9CDDFE-808A-8941-B8A4-21591ABE6AE1}" srcOrd="4" destOrd="0" parTransId="{C9D8B7C8-15BB-984F-BC4C-45B9919A036B}" sibTransId="{622B1060-FF68-0946-9011-9B978075A6C1}"/>
    <dgm:cxn modelId="{D8C7FBD5-4684-4400-891B-3551C21D637D}" type="presOf" srcId="{AA578CD0-C534-CA4D-A720-E11D9727A0B7}" destId="{55270451-7F3C-8D40-AE56-CDD05582BB97}" srcOrd="0" destOrd="0" presId="urn:microsoft.com/office/officeart/2005/8/layout/radial4"/>
    <dgm:cxn modelId="{6C9DE729-37E6-914B-BC3E-69DAD0F3DFCD}" srcId="{7187DC50-5242-9C48-9255-6E42D6DB9D91}" destId="{7C6E307F-BF7E-0F4E-AFDF-85329A3A66F0}" srcOrd="2" destOrd="0" parTransId="{8E508582-F83C-DF44-8324-E357FA4C792C}" sibTransId="{F4E4F017-72D4-9746-88C7-F361E6D03C29}"/>
    <dgm:cxn modelId="{EB201EFE-03D0-43B4-99F4-ACAB54B56781}" type="presOf" srcId="{8E508582-F83C-DF44-8324-E357FA4C792C}" destId="{113A2ECF-81AC-FF4A-8589-D78419671F02}" srcOrd="0" destOrd="0" presId="urn:microsoft.com/office/officeart/2005/8/layout/radial4"/>
    <dgm:cxn modelId="{0BC67CDF-C201-5B4D-8E78-D7A117488DC9}" srcId="{DE00217A-2980-2943-A507-5CAA0D2DF5D8}" destId="{7187DC50-5242-9C48-9255-6E42D6DB9D91}" srcOrd="0" destOrd="0" parTransId="{7A2B3A43-64BD-274E-B7ED-0C59AAD2F686}" sibTransId="{C9D89F6C-AB62-7C49-9F85-91BA9999CE77}"/>
    <dgm:cxn modelId="{DA0C3A85-5C11-48CF-A055-9EDD163422E4}" type="presOf" srcId="{7187DC50-5242-9C48-9255-6E42D6DB9D91}" destId="{8D28A197-F303-7E4F-9068-4E6A88B8FF0F}" srcOrd="0" destOrd="0" presId="urn:microsoft.com/office/officeart/2005/8/layout/radial4"/>
    <dgm:cxn modelId="{D5B605D3-F3F6-4E22-A97C-4A72D160BF00}" type="presOf" srcId="{6643D8AA-331A-0843-98BE-FDA18777BFD8}" destId="{91A43B1B-A486-0B48-ADD4-991AE4D35300}" srcOrd="0" destOrd="0" presId="urn:microsoft.com/office/officeart/2005/8/layout/radial4"/>
    <dgm:cxn modelId="{3CCA5144-475B-439D-B292-42B0CA573386}" type="presParOf" srcId="{12E5EFBD-193F-5145-BC0C-0D7BC385449C}" destId="{8D28A197-F303-7E4F-9068-4E6A88B8FF0F}" srcOrd="0" destOrd="0" presId="urn:microsoft.com/office/officeart/2005/8/layout/radial4"/>
    <dgm:cxn modelId="{8BA6B7F6-E308-4227-BBDC-DFE8A1D15931}" type="presParOf" srcId="{12E5EFBD-193F-5145-BC0C-0D7BC385449C}" destId="{ECCF22FE-2984-8A42-8E4B-DDC94687EE8C}" srcOrd="1" destOrd="0" presId="urn:microsoft.com/office/officeart/2005/8/layout/radial4"/>
    <dgm:cxn modelId="{58E004A1-71BC-458F-AABE-E7B44729E50B}" type="presParOf" srcId="{12E5EFBD-193F-5145-BC0C-0D7BC385449C}" destId="{91A43B1B-A486-0B48-ADD4-991AE4D35300}" srcOrd="2" destOrd="0" presId="urn:microsoft.com/office/officeart/2005/8/layout/radial4"/>
    <dgm:cxn modelId="{B27F58E6-BA77-4C4E-AD54-19B2B0A84BFE}" type="presParOf" srcId="{12E5EFBD-193F-5145-BC0C-0D7BC385449C}" destId="{55270451-7F3C-8D40-AE56-CDD05582BB97}" srcOrd="3" destOrd="0" presId="urn:microsoft.com/office/officeart/2005/8/layout/radial4"/>
    <dgm:cxn modelId="{F634ED24-3AAF-492F-AE89-C684F21FF810}" type="presParOf" srcId="{12E5EFBD-193F-5145-BC0C-0D7BC385449C}" destId="{D5C42CCE-2CF3-CB40-BF08-2FE5C82304D0}" srcOrd="4" destOrd="0" presId="urn:microsoft.com/office/officeart/2005/8/layout/radial4"/>
    <dgm:cxn modelId="{3CD0D39F-8DC1-4ACB-922F-79CE72ADD94B}" type="presParOf" srcId="{12E5EFBD-193F-5145-BC0C-0D7BC385449C}" destId="{113A2ECF-81AC-FF4A-8589-D78419671F02}" srcOrd="5" destOrd="0" presId="urn:microsoft.com/office/officeart/2005/8/layout/radial4"/>
    <dgm:cxn modelId="{B3668EB4-A433-4400-B8BA-BAB829419399}" type="presParOf" srcId="{12E5EFBD-193F-5145-BC0C-0D7BC385449C}" destId="{657905EF-9955-5D41-BCFF-98AA00720CCF}" srcOrd="6" destOrd="0" presId="urn:microsoft.com/office/officeart/2005/8/layout/radial4"/>
    <dgm:cxn modelId="{26849FBF-7728-4361-A45D-CB97BC3888D9}" type="presParOf" srcId="{12E5EFBD-193F-5145-BC0C-0D7BC385449C}" destId="{A9070612-53EF-B84A-8DD5-DE8EBB59294D}" srcOrd="7" destOrd="0" presId="urn:microsoft.com/office/officeart/2005/8/layout/radial4"/>
    <dgm:cxn modelId="{D75AB8C5-47EE-4C26-B680-A757B6F935EC}" type="presParOf" srcId="{12E5EFBD-193F-5145-BC0C-0D7BC385449C}" destId="{33880FE0-1840-8541-862A-0AC4052849F0}" srcOrd="8" destOrd="0" presId="urn:microsoft.com/office/officeart/2005/8/layout/radial4"/>
    <dgm:cxn modelId="{7CCF7AE1-9995-4FF4-ACB5-515D2B7264E2}" type="presParOf" srcId="{12E5EFBD-193F-5145-BC0C-0D7BC385449C}" destId="{CDD0DFE4-E32E-F442-9656-9EBB77931EAF}" srcOrd="9" destOrd="0" presId="urn:microsoft.com/office/officeart/2005/8/layout/radial4"/>
    <dgm:cxn modelId="{C6FDEF35-FA03-45D8-A72C-C86BF9BED2AB}" type="presParOf" srcId="{12E5EFBD-193F-5145-BC0C-0D7BC385449C}" destId="{A9F38385-8DA9-144F-89A9-95D308184F0C}"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8DD18C-B5AB-D240-9234-766738518F35}" type="doc">
      <dgm:prSet loTypeId="urn:microsoft.com/office/officeart/2005/8/layout/hierarchy4" loCatId="" qsTypeId="urn:microsoft.com/office/officeart/2005/8/quickstyle/simple4" qsCatId="simple" csTypeId="urn:microsoft.com/office/officeart/2005/8/colors/accent1_2" csCatId="accent1" phldr="1"/>
      <dgm:spPr/>
      <dgm:t>
        <a:bodyPr/>
        <a:lstStyle/>
        <a:p>
          <a:endParaRPr lang="en-US"/>
        </a:p>
      </dgm:t>
    </dgm:pt>
    <dgm:pt modelId="{6C7E1792-F9CA-3A40-945A-72AF51EA088E}">
      <dgm:prSet custT="1"/>
      <dgm:spPr/>
      <dgm:t>
        <a:bodyPr/>
        <a:lstStyle/>
        <a:p>
          <a:pPr rtl="0"/>
          <a:r>
            <a:rPr lang="en-US" sz="4000" b="1" dirty="0">
              <a:solidFill>
                <a:schemeClr val="bg1"/>
              </a:solidFill>
              <a:latin typeface="Cambria"/>
              <a:cs typeface="Cambria"/>
            </a:rPr>
            <a:t>Permitting elector to vote</a:t>
          </a:r>
          <a:endParaRPr lang="en-US" sz="4000" dirty="0">
            <a:solidFill>
              <a:schemeClr val="bg1"/>
            </a:solidFill>
            <a:latin typeface="Cambria"/>
            <a:cs typeface="Cambria"/>
          </a:endParaRPr>
        </a:p>
      </dgm:t>
    </dgm:pt>
    <dgm:pt modelId="{0B581395-6B55-3B40-96AF-A9E221D81189}" type="parTrans" cxnId="{E6EA0037-9E49-C84E-B80C-170E05C48DF1}">
      <dgm:prSet/>
      <dgm:spPr/>
      <dgm:t>
        <a:bodyPr/>
        <a:lstStyle/>
        <a:p>
          <a:endParaRPr lang="en-US" sz="2200">
            <a:solidFill>
              <a:srgbClr val="000000"/>
            </a:solidFill>
            <a:latin typeface="Cambria"/>
            <a:cs typeface="Cambria"/>
          </a:endParaRPr>
        </a:p>
      </dgm:t>
    </dgm:pt>
    <dgm:pt modelId="{56654429-8C70-CC4A-A707-206A3D2B675C}" type="sibTrans" cxnId="{E6EA0037-9E49-C84E-B80C-170E05C48DF1}">
      <dgm:prSet/>
      <dgm:spPr/>
      <dgm:t>
        <a:bodyPr/>
        <a:lstStyle/>
        <a:p>
          <a:endParaRPr lang="en-US" sz="2200">
            <a:solidFill>
              <a:srgbClr val="000000"/>
            </a:solidFill>
            <a:latin typeface="Cambria"/>
            <a:cs typeface="Cambria"/>
          </a:endParaRPr>
        </a:p>
      </dgm:t>
    </dgm:pt>
    <dgm:pt modelId="{7962D80E-CCC5-8846-B3BC-83707A4725D2}">
      <dgm:prSet custT="1"/>
      <dgm:spPr>
        <a:solidFill>
          <a:srgbClr val="B620AF"/>
        </a:solidFill>
      </dgm:spPr>
      <dgm:t>
        <a:bodyPr/>
        <a:lstStyle/>
        <a:p>
          <a:pPr rtl="0"/>
          <a:r>
            <a:rPr lang="en-US" sz="2200" dirty="0">
              <a:solidFill>
                <a:schemeClr val="bg1"/>
              </a:solidFill>
              <a:latin typeface="Cambria"/>
              <a:cs typeface="Cambria"/>
            </a:rPr>
            <a:t>After elector comes with the voter's slip, the Third polling officer  will take the voter's slip from him, check his finger for ink and allow him to vote. </a:t>
          </a:r>
        </a:p>
      </dgm:t>
    </dgm:pt>
    <dgm:pt modelId="{EB5CF7C5-72E1-AB4F-AD5F-19180202400D}" type="parTrans" cxnId="{AB37FC5F-4C36-6542-9A5F-BDB4AD4B46F6}">
      <dgm:prSet/>
      <dgm:spPr/>
      <dgm:t>
        <a:bodyPr/>
        <a:lstStyle/>
        <a:p>
          <a:endParaRPr lang="en-US" sz="2200">
            <a:solidFill>
              <a:srgbClr val="000000"/>
            </a:solidFill>
            <a:latin typeface="Cambria"/>
            <a:cs typeface="Cambria"/>
          </a:endParaRPr>
        </a:p>
      </dgm:t>
    </dgm:pt>
    <dgm:pt modelId="{38AC2F77-0509-AC48-A186-A29CD9A02CB3}" type="sibTrans" cxnId="{AB37FC5F-4C36-6542-9A5F-BDB4AD4B46F6}">
      <dgm:prSet/>
      <dgm:spPr/>
      <dgm:t>
        <a:bodyPr/>
        <a:lstStyle/>
        <a:p>
          <a:endParaRPr lang="en-US" sz="2200">
            <a:solidFill>
              <a:srgbClr val="000000"/>
            </a:solidFill>
            <a:latin typeface="Cambria"/>
            <a:cs typeface="Cambria"/>
          </a:endParaRPr>
        </a:p>
      </dgm:t>
    </dgm:pt>
    <dgm:pt modelId="{A35DCB2B-B65A-534D-9951-D54BD09E87ED}">
      <dgm:prSet custT="1"/>
      <dgm:spPr>
        <a:solidFill>
          <a:schemeClr val="accent6">
            <a:lumMod val="75000"/>
          </a:schemeClr>
        </a:solidFill>
      </dgm:spPr>
      <dgm:t>
        <a:bodyPr/>
        <a:lstStyle/>
        <a:p>
          <a:pPr rtl="0"/>
          <a:r>
            <a:rPr lang="en-US" sz="3200" dirty="0">
              <a:solidFill>
                <a:schemeClr val="bg1"/>
              </a:solidFill>
              <a:latin typeface="Cambria"/>
              <a:cs typeface="Cambria"/>
            </a:rPr>
            <a:t>All voter’s slips will be preserved and kept after sealing in a separate cover .</a:t>
          </a:r>
        </a:p>
      </dgm:t>
    </dgm:pt>
    <dgm:pt modelId="{22FAC60F-89DD-AA46-9B71-0D26807B069D}" type="parTrans" cxnId="{481433DB-A26E-2948-87B5-5FDB0FB7052C}">
      <dgm:prSet/>
      <dgm:spPr/>
      <dgm:t>
        <a:bodyPr/>
        <a:lstStyle/>
        <a:p>
          <a:endParaRPr lang="en-US" sz="2200">
            <a:solidFill>
              <a:srgbClr val="000000"/>
            </a:solidFill>
            <a:latin typeface="Cambria"/>
            <a:cs typeface="Cambria"/>
          </a:endParaRPr>
        </a:p>
      </dgm:t>
    </dgm:pt>
    <dgm:pt modelId="{3D454D3C-2F66-7D44-9A5A-8827AECF1A00}" type="sibTrans" cxnId="{481433DB-A26E-2948-87B5-5FDB0FB7052C}">
      <dgm:prSet/>
      <dgm:spPr/>
      <dgm:t>
        <a:bodyPr/>
        <a:lstStyle/>
        <a:p>
          <a:endParaRPr lang="en-US" sz="2200">
            <a:solidFill>
              <a:srgbClr val="000000"/>
            </a:solidFill>
            <a:latin typeface="Cambria"/>
            <a:cs typeface="Cambria"/>
          </a:endParaRPr>
        </a:p>
      </dgm:t>
    </dgm:pt>
    <dgm:pt modelId="{03FBEB81-DD28-2844-B2E0-7BB13F58D944}" type="pres">
      <dgm:prSet presAssocID="{CB8DD18C-B5AB-D240-9234-766738518F35}" presName="Name0" presStyleCnt="0">
        <dgm:presLayoutVars>
          <dgm:chPref val="1"/>
          <dgm:dir/>
          <dgm:animOne val="branch"/>
          <dgm:animLvl val="lvl"/>
          <dgm:resizeHandles/>
        </dgm:presLayoutVars>
      </dgm:prSet>
      <dgm:spPr/>
      <dgm:t>
        <a:bodyPr/>
        <a:lstStyle/>
        <a:p>
          <a:endParaRPr lang="en-US"/>
        </a:p>
      </dgm:t>
    </dgm:pt>
    <dgm:pt modelId="{F2F83F3F-369F-9940-A3A3-AD5308AFE54D}" type="pres">
      <dgm:prSet presAssocID="{6C7E1792-F9CA-3A40-945A-72AF51EA088E}" presName="vertOne" presStyleCnt="0"/>
      <dgm:spPr/>
    </dgm:pt>
    <dgm:pt modelId="{4CBBA123-9A8F-944C-BAEE-E7ACB2998A05}" type="pres">
      <dgm:prSet presAssocID="{6C7E1792-F9CA-3A40-945A-72AF51EA088E}" presName="txOne" presStyleLbl="node0" presStyleIdx="0" presStyleCnt="1" custScaleY="35157" custLinFactNeighborY="72822">
        <dgm:presLayoutVars>
          <dgm:chPref val="3"/>
        </dgm:presLayoutVars>
      </dgm:prSet>
      <dgm:spPr/>
      <dgm:t>
        <a:bodyPr/>
        <a:lstStyle/>
        <a:p>
          <a:endParaRPr lang="en-US"/>
        </a:p>
      </dgm:t>
    </dgm:pt>
    <dgm:pt modelId="{64B9063D-2ADD-A14D-A62D-8A8FA2C2463E}" type="pres">
      <dgm:prSet presAssocID="{6C7E1792-F9CA-3A40-945A-72AF51EA088E}" presName="parTransOne" presStyleCnt="0"/>
      <dgm:spPr/>
    </dgm:pt>
    <dgm:pt modelId="{55665913-5096-2B40-B088-B81E6E046FC4}" type="pres">
      <dgm:prSet presAssocID="{6C7E1792-F9CA-3A40-945A-72AF51EA088E}" presName="horzOne" presStyleCnt="0"/>
      <dgm:spPr/>
    </dgm:pt>
    <dgm:pt modelId="{3432AF7F-AFE3-474E-9C22-8EF35A3BD501}" type="pres">
      <dgm:prSet presAssocID="{7962D80E-CCC5-8846-B3BC-83707A4725D2}" presName="vertTwo" presStyleCnt="0"/>
      <dgm:spPr/>
    </dgm:pt>
    <dgm:pt modelId="{60AEE58E-B3C8-464B-9802-F09F9EF86B70}" type="pres">
      <dgm:prSet presAssocID="{7962D80E-CCC5-8846-B3BC-83707A4725D2}" presName="txTwo" presStyleLbl="node2" presStyleIdx="0" presStyleCnt="2">
        <dgm:presLayoutVars>
          <dgm:chPref val="3"/>
        </dgm:presLayoutVars>
      </dgm:prSet>
      <dgm:spPr/>
      <dgm:t>
        <a:bodyPr/>
        <a:lstStyle/>
        <a:p>
          <a:endParaRPr lang="en-US"/>
        </a:p>
      </dgm:t>
    </dgm:pt>
    <dgm:pt modelId="{0C524D81-04C8-064F-ADD1-60475B579640}" type="pres">
      <dgm:prSet presAssocID="{7962D80E-CCC5-8846-B3BC-83707A4725D2}" presName="horzTwo" presStyleCnt="0"/>
      <dgm:spPr/>
    </dgm:pt>
    <dgm:pt modelId="{94CADFFE-018B-A941-9D8B-CF0DA9873433}" type="pres">
      <dgm:prSet presAssocID="{38AC2F77-0509-AC48-A186-A29CD9A02CB3}" presName="sibSpaceTwo" presStyleCnt="0"/>
      <dgm:spPr/>
    </dgm:pt>
    <dgm:pt modelId="{B770CF34-B68D-BE4B-ABE3-AFBE2E60475B}" type="pres">
      <dgm:prSet presAssocID="{A35DCB2B-B65A-534D-9951-D54BD09E87ED}" presName="vertTwo" presStyleCnt="0"/>
      <dgm:spPr/>
    </dgm:pt>
    <dgm:pt modelId="{D350F58E-6D40-D944-B02D-A02007A98D28}" type="pres">
      <dgm:prSet presAssocID="{A35DCB2B-B65A-534D-9951-D54BD09E87ED}" presName="txTwo" presStyleLbl="node2" presStyleIdx="1" presStyleCnt="2">
        <dgm:presLayoutVars>
          <dgm:chPref val="3"/>
        </dgm:presLayoutVars>
      </dgm:prSet>
      <dgm:spPr/>
      <dgm:t>
        <a:bodyPr/>
        <a:lstStyle/>
        <a:p>
          <a:endParaRPr lang="en-US"/>
        </a:p>
      </dgm:t>
    </dgm:pt>
    <dgm:pt modelId="{B8E1529D-C094-0E4C-8BC9-98091C966BBC}" type="pres">
      <dgm:prSet presAssocID="{A35DCB2B-B65A-534D-9951-D54BD09E87ED}" presName="horzTwo" presStyleCnt="0"/>
      <dgm:spPr/>
    </dgm:pt>
  </dgm:ptLst>
  <dgm:cxnLst>
    <dgm:cxn modelId="{81260727-B314-447A-BAFB-89E67661CD0C}" type="presOf" srcId="{7962D80E-CCC5-8846-B3BC-83707A4725D2}" destId="{60AEE58E-B3C8-464B-9802-F09F9EF86B70}" srcOrd="0" destOrd="0" presId="urn:microsoft.com/office/officeart/2005/8/layout/hierarchy4"/>
    <dgm:cxn modelId="{481433DB-A26E-2948-87B5-5FDB0FB7052C}" srcId="{6C7E1792-F9CA-3A40-945A-72AF51EA088E}" destId="{A35DCB2B-B65A-534D-9951-D54BD09E87ED}" srcOrd="1" destOrd="0" parTransId="{22FAC60F-89DD-AA46-9B71-0D26807B069D}" sibTransId="{3D454D3C-2F66-7D44-9A5A-8827AECF1A00}"/>
    <dgm:cxn modelId="{E6EA0037-9E49-C84E-B80C-170E05C48DF1}" srcId="{CB8DD18C-B5AB-D240-9234-766738518F35}" destId="{6C7E1792-F9CA-3A40-945A-72AF51EA088E}" srcOrd="0" destOrd="0" parTransId="{0B581395-6B55-3B40-96AF-A9E221D81189}" sibTransId="{56654429-8C70-CC4A-A707-206A3D2B675C}"/>
    <dgm:cxn modelId="{D7EFAC5B-9232-4156-A1AA-7AF310521EDE}" type="presOf" srcId="{6C7E1792-F9CA-3A40-945A-72AF51EA088E}" destId="{4CBBA123-9A8F-944C-BAEE-E7ACB2998A05}" srcOrd="0" destOrd="0" presId="urn:microsoft.com/office/officeart/2005/8/layout/hierarchy4"/>
    <dgm:cxn modelId="{A943D724-7C8F-4479-B90A-2CF941D0C7D1}" type="presOf" srcId="{CB8DD18C-B5AB-D240-9234-766738518F35}" destId="{03FBEB81-DD28-2844-B2E0-7BB13F58D944}" srcOrd="0" destOrd="0" presId="urn:microsoft.com/office/officeart/2005/8/layout/hierarchy4"/>
    <dgm:cxn modelId="{AB37FC5F-4C36-6542-9A5F-BDB4AD4B46F6}" srcId="{6C7E1792-F9CA-3A40-945A-72AF51EA088E}" destId="{7962D80E-CCC5-8846-B3BC-83707A4725D2}" srcOrd="0" destOrd="0" parTransId="{EB5CF7C5-72E1-AB4F-AD5F-19180202400D}" sibTransId="{38AC2F77-0509-AC48-A186-A29CD9A02CB3}"/>
    <dgm:cxn modelId="{C12443F2-CAEB-45DF-89FE-CE8530D288BA}" type="presOf" srcId="{A35DCB2B-B65A-534D-9951-D54BD09E87ED}" destId="{D350F58E-6D40-D944-B02D-A02007A98D28}" srcOrd="0" destOrd="0" presId="urn:microsoft.com/office/officeart/2005/8/layout/hierarchy4"/>
    <dgm:cxn modelId="{D9D84835-1FE9-4002-9E16-C194C436351D}" type="presParOf" srcId="{03FBEB81-DD28-2844-B2E0-7BB13F58D944}" destId="{F2F83F3F-369F-9940-A3A3-AD5308AFE54D}" srcOrd="0" destOrd="0" presId="urn:microsoft.com/office/officeart/2005/8/layout/hierarchy4"/>
    <dgm:cxn modelId="{55AA4752-A8C6-446F-9D31-1CD24452E823}" type="presParOf" srcId="{F2F83F3F-369F-9940-A3A3-AD5308AFE54D}" destId="{4CBBA123-9A8F-944C-BAEE-E7ACB2998A05}" srcOrd="0" destOrd="0" presId="urn:microsoft.com/office/officeart/2005/8/layout/hierarchy4"/>
    <dgm:cxn modelId="{DB94EBD4-8515-4D17-9D14-02CCCA1333CE}" type="presParOf" srcId="{F2F83F3F-369F-9940-A3A3-AD5308AFE54D}" destId="{64B9063D-2ADD-A14D-A62D-8A8FA2C2463E}" srcOrd="1" destOrd="0" presId="urn:microsoft.com/office/officeart/2005/8/layout/hierarchy4"/>
    <dgm:cxn modelId="{414958E0-75C9-4E38-9B54-1F3287E27FF2}" type="presParOf" srcId="{F2F83F3F-369F-9940-A3A3-AD5308AFE54D}" destId="{55665913-5096-2B40-B088-B81E6E046FC4}" srcOrd="2" destOrd="0" presId="urn:microsoft.com/office/officeart/2005/8/layout/hierarchy4"/>
    <dgm:cxn modelId="{62CC4E74-BD81-4A0F-8E28-F209DFC6C0F6}" type="presParOf" srcId="{55665913-5096-2B40-B088-B81E6E046FC4}" destId="{3432AF7F-AFE3-474E-9C22-8EF35A3BD501}" srcOrd="0" destOrd="0" presId="urn:microsoft.com/office/officeart/2005/8/layout/hierarchy4"/>
    <dgm:cxn modelId="{8592B77F-2F22-470B-8F77-A4DA0976932D}" type="presParOf" srcId="{3432AF7F-AFE3-474E-9C22-8EF35A3BD501}" destId="{60AEE58E-B3C8-464B-9802-F09F9EF86B70}" srcOrd="0" destOrd="0" presId="urn:microsoft.com/office/officeart/2005/8/layout/hierarchy4"/>
    <dgm:cxn modelId="{CA38BCC4-2261-4520-B3F4-7AC32E5A07CF}" type="presParOf" srcId="{3432AF7F-AFE3-474E-9C22-8EF35A3BD501}" destId="{0C524D81-04C8-064F-ADD1-60475B579640}" srcOrd="1" destOrd="0" presId="urn:microsoft.com/office/officeart/2005/8/layout/hierarchy4"/>
    <dgm:cxn modelId="{FB79993A-6FA3-45BE-BE83-B00623658B0C}" type="presParOf" srcId="{55665913-5096-2B40-B088-B81E6E046FC4}" destId="{94CADFFE-018B-A941-9D8B-CF0DA9873433}" srcOrd="1" destOrd="0" presId="urn:microsoft.com/office/officeart/2005/8/layout/hierarchy4"/>
    <dgm:cxn modelId="{CC0CD4CB-625E-4D3F-9F23-AD96B167AB14}" type="presParOf" srcId="{55665913-5096-2B40-B088-B81E6E046FC4}" destId="{B770CF34-B68D-BE4B-ABE3-AFBE2E60475B}" srcOrd="2" destOrd="0" presId="urn:microsoft.com/office/officeart/2005/8/layout/hierarchy4"/>
    <dgm:cxn modelId="{079FF3AA-9318-4EC3-92B9-6BDEB39577C6}" type="presParOf" srcId="{B770CF34-B68D-BE4B-ABE3-AFBE2E60475B}" destId="{D350F58E-6D40-D944-B02D-A02007A98D28}" srcOrd="0" destOrd="0" presId="urn:microsoft.com/office/officeart/2005/8/layout/hierarchy4"/>
    <dgm:cxn modelId="{106CA118-ECA1-4B28-9D0D-711D2B7CA011}" type="presParOf" srcId="{B770CF34-B68D-BE4B-ABE3-AFBE2E60475B}" destId="{B8E1529D-C094-0E4C-8BC9-98091C966BBC}"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F9151B-F3ED-3547-BAD2-25CF644E4FB3}" type="doc">
      <dgm:prSet loTypeId="urn:microsoft.com/office/officeart/2005/8/layout/vList2" loCatId="" qsTypeId="urn:microsoft.com/office/officeart/2005/8/quickstyle/simple1" qsCatId="simple" csTypeId="urn:microsoft.com/office/officeart/2005/8/colors/colorful1#16" csCatId="colorful" phldr="1"/>
      <dgm:spPr/>
      <dgm:t>
        <a:bodyPr/>
        <a:lstStyle/>
        <a:p>
          <a:endParaRPr lang="en-US"/>
        </a:p>
      </dgm:t>
    </dgm:pt>
    <dgm:pt modelId="{C4B040AF-137C-B44E-9C87-D9AA638A4317}">
      <dgm:prSet/>
      <dgm:spPr>
        <a:solidFill>
          <a:schemeClr val="accent1"/>
        </a:solidFill>
      </dgm:spPr>
      <dgm:t>
        <a:bodyPr/>
        <a:lstStyle/>
        <a:p>
          <a:pPr rtl="0"/>
          <a:r>
            <a:rPr lang="en-US" dirty="0">
              <a:solidFill>
                <a:schemeClr val="bg1"/>
              </a:solidFill>
              <a:latin typeface="Cambria"/>
              <a:cs typeface="Cambria"/>
            </a:rPr>
            <a:t>Thumb impression on the register of voters by blind or infirm or leper electors, who are illiterate but can use their hand.</a:t>
          </a:r>
        </a:p>
      </dgm:t>
    </dgm:pt>
    <dgm:pt modelId="{FCC78722-6CFD-4E45-885B-0D72455C7370}" type="parTrans" cxnId="{B2D86330-9D5F-AA4D-9EFF-D99266E551FC}">
      <dgm:prSet/>
      <dgm:spPr/>
      <dgm:t>
        <a:bodyPr/>
        <a:lstStyle/>
        <a:p>
          <a:endParaRPr lang="en-US">
            <a:solidFill>
              <a:srgbClr val="000000"/>
            </a:solidFill>
            <a:latin typeface="Cambria"/>
            <a:cs typeface="Cambria"/>
          </a:endParaRPr>
        </a:p>
      </dgm:t>
    </dgm:pt>
    <dgm:pt modelId="{4928C5B2-DD28-E648-A1A4-50268D693587}" type="sibTrans" cxnId="{B2D86330-9D5F-AA4D-9EFF-D99266E551FC}">
      <dgm:prSet/>
      <dgm:spPr/>
      <dgm:t>
        <a:bodyPr/>
        <a:lstStyle/>
        <a:p>
          <a:endParaRPr lang="en-US">
            <a:solidFill>
              <a:srgbClr val="000000"/>
            </a:solidFill>
            <a:latin typeface="Cambria"/>
            <a:cs typeface="Cambria"/>
          </a:endParaRPr>
        </a:p>
      </dgm:t>
    </dgm:pt>
    <dgm:pt modelId="{A5B34881-30A4-7643-AAD4-F5CC1488CFB6}">
      <dgm:prSet/>
      <dgm:spPr/>
      <dgm:t>
        <a:bodyPr/>
        <a:lstStyle/>
        <a:p>
          <a:pPr rtl="0"/>
          <a:r>
            <a:rPr lang="en-US" dirty="0">
              <a:solidFill>
                <a:schemeClr val="bg1"/>
              </a:solidFill>
              <a:latin typeface="Cambria"/>
              <a:cs typeface="Cambria"/>
            </a:rPr>
            <a:t>Literate person should be allowed to put signature by writing name.</a:t>
          </a:r>
        </a:p>
      </dgm:t>
    </dgm:pt>
    <dgm:pt modelId="{F0FF3F1D-DFBD-4A47-9485-76D9FD4230F9}" type="parTrans" cxnId="{600D8A6C-7DCC-5F4D-A1AC-F964C2986528}">
      <dgm:prSet/>
      <dgm:spPr/>
      <dgm:t>
        <a:bodyPr/>
        <a:lstStyle/>
        <a:p>
          <a:endParaRPr lang="en-US">
            <a:solidFill>
              <a:srgbClr val="000000"/>
            </a:solidFill>
            <a:latin typeface="Cambria"/>
            <a:cs typeface="Cambria"/>
          </a:endParaRPr>
        </a:p>
      </dgm:t>
    </dgm:pt>
    <dgm:pt modelId="{CBC58583-E72F-4945-B615-07FC2C7ED998}" type="sibTrans" cxnId="{600D8A6C-7DCC-5F4D-A1AC-F964C2986528}">
      <dgm:prSet/>
      <dgm:spPr/>
      <dgm:t>
        <a:bodyPr/>
        <a:lstStyle/>
        <a:p>
          <a:endParaRPr lang="en-US">
            <a:solidFill>
              <a:srgbClr val="000000"/>
            </a:solidFill>
            <a:latin typeface="Cambria"/>
            <a:cs typeface="Cambria"/>
          </a:endParaRPr>
        </a:p>
      </dgm:t>
    </dgm:pt>
    <dgm:pt modelId="{EB96E90D-2A88-B24C-A669-18299553793E}">
      <dgm:prSet/>
      <dgm:spPr/>
      <dgm:t>
        <a:bodyPr/>
        <a:lstStyle/>
        <a:p>
          <a:pPr rtl="0"/>
          <a:r>
            <a:rPr lang="en-US" baseline="0" dirty="0">
              <a:solidFill>
                <a:schemeClr val="bg1"/>
              </a:solidFill>
              <a:latin typeface="Cambria"/>
              <a:cs typeface="Cambria"/>
            </a:rPr>
            <a:t>In case of infirm</a:t>
          </a:r>
          <a:r>
            <a:rPr lang="en-US" dirty="0">
              <a:solidFill>
                <a:schemeClr val="bg1"/>
              </a:solidFill>
              <a:latin typeface="Cambria"/>
              <a:cs typeface="Cambria"/>
            </a:rPr>
            <a:t> voters, who cannot use either of their hands, the companion should sign or put thumb impression .</a:t>
          </a:r>
        </a:p>
      </dgm:t>
    </dgm:pt>
    <dgm:pt modelId="{F27B7184-82B2-3847-9759-C999AF9E8CA5}" type="parTrans" cxnId="{55BAADC7-3846-754C-BB7E-0D75B494BD0F}">
      <dgm:prSet/>
      <dgm:spPr/>
      <dgm:t>
        <a:bodyPr/>
        <a:lstStyle/>
        <a:p>
          <a:endParaRPr lang="en-US">
            <a:solidFill>
              <a:srgbClr val="000000"/>
            </a:solidFill>
            <a:latin typeface="Cambria"/>
            <a:cs typeface="Cambria"/>
          </a:endParaRPr>
        </a:p>
      </dgm:t>
    </dgm:pt>
    <dgm:pt modelId="{1AB39FFA-6289-9A48-8C4E-7D3EF90241E8}" type="sibTrans" cxnId="{55BAADC7-3846-754C-BB7E-0D75B494BD0F}">
      <dgm:prSet/>
      <dgm:spPr/>
      <dgm:t>
        <a:bodyPr/>
        <a:lstStyle/>
        <a:p>
          <a:endParaRPr lang="en-US">
            <a:solidFill>
              <a:srgbClr val="000000"/>
            </a:solidFill>
            <a:latin typeface="Cambria"/>
            <a:cs typeface="Cambria"/>
          </a:endParaRPr>
        </a:p>
      </dgm:t>
    </dgm:pt>
    <dgm:pt modelId="{F0D40F79-6B35-A84F-9D2A-A85AFEAA413A}">
      <dgm:prSet/>
      <dgm:spPr>
        <a:solidFill>
          <a:schemeClr val="accent1"/>
        </a:solidFill>
      </dgm:spPr>
      <dgm:t>
        <a:bodyPr/>
        <a:lstStyle/>
        <a:p>
          <a:pPr rtl="0"/>
          <a:r>
            <a:rPr lang="en-US" b="0" i="0" baseline="0" dirty="0">
              <a:solidFill>
                <a:schemeClr val="bg1"/>
              </a:solidFill>
              <a:latin typeface="Cambria"/>
              <a:cs typeface="Cambria"/>
            </a:rPr>
            <a:t>A note may be made</a:t>
          </a:r>
          <a:r>
            <a:rPr lang="en-US" b="0" i="0" dirty="0">
              <a:solidFill>
                <a:schemeClr val="bg1"/>
              </a:solidFill>
              <a:latin typeface="Cambria"/>
              <a:cs typeface="Cambria"/>
            </a:rPr>
            <a:t> against each such entry.</a:t>
          </a:r>
          <a:endParaRPr lang="en-US" dirty="0">
            <a:solidFill>
              <a:schemeClr val="bg1"/>
            </a:solidFill>
            <a:latin typeface="Cambria"/>
            <a:cs typeface="Cambria"/>
          </a:endParaRPr>
        </a:p>
      </dgm:t>
    </dgm:pt>
    <dgm:pt modelId="{547F7690-FDF4-FC45-AF1A-91D10A9D33DF}" type="parTrans" cxnId="{58C56EEB-39A9-1249-BAF9-4DDA9C2B23CF}">
      <dgm:prSet/>
      <dgm:spPr/>
      <dgm:t>
        <a:bodyPr/>
        <a:lstStyle/>
        <a:p>
          <a:endParaRPr lang="en-US">
            <a:solidFill>
              <a:srgbClr val="000000"/>
            </a:solidFill>
            <a:latin typeface="Cambria"/>
            <a:cs typeface="Cambria"/>
          </a:endParaRPr>
        </a:p>
      </dgm:t>
    </dgm:pt>
    <dgm:pt modelId="{B604E249-781B-F24C-BE09-A8D8B4EDDA44}" type="sibTrans" cxnId="{58C56EEB-39A9-1249-BAF9-4DDA9C2B23CF}">
      <dgm:prSet/>
      <dgm:spPr/>
      <dgm:t>
        <a:bodyPr/>
        <a:lstStyle/>
        <a:p>
          <a:endParaRPr lang="en-US">
            <a:solidFill>
              <a:srgbClr val="000000"/>
            </a:solidFill>
            <a:latin typeface="Cambria"/>
            <a:cs typeface="Cambria"/>
          </a:endParaRPr>
        </a:p>
      </dgm:t>
    </dgm:pt>
    <dgm:pt modelId="{DF4761F6-C573-5741-9C6A-D498A5595937}" type="pres">
      <dgm:prSet presAssocID="{20F9151B-F3ED-3547-BAD2-25CF644E4FB3}" presName="linear" presStyleCnt="0">
        <dgm:presLayoutVars>
          <dgm:animLvl val="lvl"/>
          <dgm:resizeHandles val="exact"/>
        </dgm:presLayoutVars>
      </dgm:prSet>
      <dgm:spPr/>
      <dgm:t>
        <a:bodyPr/>
        <a:lstStyle/>
        <a:p>
          <a:endParaRPr lang="en-US"/>
        </a:p>
      </dgm:t>
    </dgm:pt>
    <dgm:pt modelId="{D1500B63-646E-8A49-B5A0-108734E7F6C4}" type="pres">
      <dgm:prSet presAssocID="{C4B040AF-137C-B44E-9C87-D9AA638A4317}" presName="parentText" presStyleLbl="node1" presStyleIdx="0" presStyleCnt="4" custScaleY="132434" custLinFactY="-4128" custLinFactNeighborX="-194" custLinFactNeighborY="-100000">
        <dgm:presLayoutVars>
          <dgm:chMax val="0"/>
          <dgm:bulletEnabled val="1"/>
        </dgm:presLayoutVars>
      </dgm:prSet>
      <dgm:spPr/>
      <dgm:t>
        <a:bodyPr/>
        <a:lstStyle/>
        <a:p>
          <a:endParaRPr lang="en-US"/>
        </a:p>
      </dgm:t>
    </dgm:pt>
    <dgm:pt modelId="{18719D38-088B-E540-9972-D62DA6F7D9D3}" type="pres">
      <dgm:prSet presAssocID="{4928C5B2-DD28-E648-A1A4-50268D693587}" presName="spacer" presStyleCnt="0"/>
      <dgm:spPr/>
    </dgm:pt>
    <dgm:pt modelId="{597A56F7-2792-DE4C-85DA-C02642DC9E41}" type="pres">
      <dgm:prSet presAssocID="{A5B34881-30A4-7643-AAD4-F5CC1488CFB6}" presName="parentText" presStyleLbl="node1" presStyleIdx="1" presStyleCnt="4" custScaleY="126506">
        <dgm:presLayoutVars>
          <dgm:chMax val="0"/>
          <dgm:bulletEnabled val="1"/>
        </dgm:presLayoutVars>
      </dgm:prSet>
      <dgm:spPr/>
      <dgm:t>
        <a:bodyPr/>
        <a:lstStyle/>
        <a:p>
          <a:endParaRPr lang="en-US"/>
        </a:p>
      </dgm:t>
    </dgm:pt>
    <dgm:pt modelId="{475F5D9C-1265-304C-8DDE-EA15D0ECC506}" type="pres">
      <dgm:prSet presAssocID="{CBC58583-E72F-4945-B615-07FC2C7ED998}" presName="spacer" presStyleCnt="0"/>
      <dgm:spPr/>
    </dgm:pt>
    <dgm:pt modelId="{600F1942-1451-F14E-9960-70F7D0D3DEA1}" type="pres">
      <dgm:prSet presAssocID="{EB96E90D-2A88-B24C-A669-18299553793E}" presName="parentText" presStyleLbl="node1" presStyleIdx="2" presStyleCnt="4">
        <dgm:presLayoutVars>
          <dgm:chMax val="0"/>
          <dgm:bulletEnabled val="1"/>
        </dgm:presLayoutVars>
      </dgm:prSet>
      <dgm:spPr/>
      <dgm:t>
        <a:bodyPr/>
        <a:lstStyle/>
        <a:p>
          <a:endParaRPr lang="en-US"/>
        </a:p>
      </dgm:t>
    </dgm:pt>
    <dgm:pt modelId="{6C3C4D01-8FC8-D442-983F-033D02BEECA4}" type="pres">
      <dgm:prSet presAssocID="{1AB39FFA-6289-9A48-8C4E-7D3EF90241E8}" presName="spacer" presStyleCnt="0"/>
      <dgm:spPr/>
    </dgm:pt>
    <dgm:pt modelId="{48D7B685-15B6-E849-B85F-08CE19C487CB}" type="pres">
      <dgm:prSet presAssocID="{F0D40F79-6B35-A84F-9D2A-A85AFEAA413A}" presName="parentText" presStyleLbl="node1" presStyleIdx="3" presStyleCnt="4" custLinFactY="104593" custLinFactNeighborY="200000">
        <dgm:presLayoutVars>
          <dgm:chMax val="0"/>
          <dgm:bulletEnabled val="1"/>
        </dgm:presLayoutVars>
      </dgm:prSet>
      <dgm:spPr/>
      <dgm:t>
        <a:bodyPr/>
        <a:lstStyle/>
        <a:p>
          <a:endParaRPr lang="en-US"/>
        </a:p>
      </dgm:t>
    </dgm:pt>
  </dgm:ptLst>
  <dgm:cxnLst>
    <dgm:cxn modelId="{55BAADC7-3846-754C-BB7E-0D75B494BD0F}" srcId="{20F9151B-F3ED-3547-BAD2-25CF644E4FB3}" destId="{EB96E90D-2A88-B24C-A669-18299553793E}" srcOrd="2" destOrd="0" parTransId="{F27B7184-82B2-3847-9759-C999AF9E8CA5}" sibTransId="{1AB39FFA-6289-9A48-8C4E-7D3EF90241E8}"/>
    <dgm:cxn modelId="{D3095C6B-A7B1-47C0-B7F5-831094A2C70A}" type="presOf" srcId="{EB96E90D-2A88-B24C-A669-18299553793E}" destId="{600F1942-1451-F14E-9960-70F7D0D3DEA1}" srcOrd="0" destOrd="0" presId="urn:microsoft.com/office/officeart/2005/8/layout/vList2"/>
    <dgm:cxn modelId="{FBE04ED7-0C86-43E4-9D63-F8246E904C99}" type="presOf" srcId="{C4B040AF-137C-B44E-9C87-D9AA638A4317}" destId="{D1500B63-646E-8A49-B5A0-108734E7F6C4}" srcOrd="0" destOrd="0" presId="urn:microsoft.com/office/officeart/2005/8/layout/vList2"/>
    <dgm:cxn modelId="{600D8A6C-7DCC-5F4D-A1AC-F964C2986528}" srcId="{20F9151B-F3ED-3547-BAD2-25CF644E4FB3}" destId="{A5B34881-30A4-7643-AAD4-F5CC1488CFB6}" srcOrd="1" destOrd="0" parTransId="{F0FF3F1D-DFBD-4A47-9485-76D9FD4230F9}" sibTransId="{CBC58583-E72F-4945-B615-07FC2C7ED998}"/>
    <dgm:cxn modelId="{5CADA977-DDBD-4C5F-BCB8-1F19073DCFFA}" type="presOf" srcId="{A5B34881-30A4-7643-AAD4-F5CC1488CFB6}" destId="{597A56F7-2792-DE4C-85DA-C02642DC9E41}" srcOrd="0" destOrd="0" presId="urn:microsoft.com/office/officeart/2005/8/layout/vList2"/>
    <dgm:cxn modelId="{B2D86330-9D5F-AA4D-9EFF-D99266E551FC}" srcId="{20F9151B-F3ED-3547-BAD2-25CF644E4FB3}" destId="{C4B040AF-137C-B44E-9C87-D9AA638A4317}" srcOrd="0" destOrd="0" parTransId="{FCC78722-6CFD-4E45-885B-0D72455C7370}" sibTransId="{4928C5B2-DD28-E648-A1A4-50268D693587}"/>
    <dgm:cxn modelId="{58C56EEB-39A9-1249-BAF9-4DDA9C2B23CF}" srcId="{20F9151B-F3ED-3547-BAD2-25CF644E4FB3}" destId="{F0D40F79-6B35-A84F-9D2A-A85AFEAA413A}" srcOrd="3" destOrd="0" parTransId="{547F7690-FDF4-FC45-AF1A-91D10A9D33DF}" sibTransId="{B604E249-781B-F24C-BE09-A8D8B4EDDA44}"/>
    <dgm:cxn modelId="{B3857329-A2AC-49B3-B83C-EE87F1089CC1}" type="presOf" srcId="{F0D40F79-6B35-A84F-9D2A-A85AFEAA413A}" destId="{48D7B685-15B6-E849-B85F-08CE19C487CB}" srcOrd="0" destOrd="0" presId="urn:microsoft.com/office/officeart/2005/8/layout/vList2"/>
    <dgm:cxn modelId="{2F138332-7987-485D-AF47-C948A865DD14}" type="presOf" srcId="{20F9151B-F3ED-3547-BAD2-25CF644E4FB3}" destId="{DF4761F6-C573-5741-9C6A-D498A5595937}" srcOrd="0" destOrd="0" presId="urn:microsoft.com/office/officeart/2005/8/layout/vList2"/>
    <dgm:cxn modelId="{1EB46D19-552D-4317-9EF1-57303B3036D4}" type="presParOf" srcId="{DF4761F6-C573-5741-9C6A-D498A5595937}" destId="{D1500B63-646E-8A49-B5A0-108734E7F6C4}" srcOrd="0" destOrd="0" presId="urn:microsoft.com/office/officeart/2005/8/layout/vList2"/>
    <dgm:cxn modelId="{AF3642DB-9442-44DE-A0A8-C7ADBB8FC53D}" type="presParOf" srcId="{DF4761F6-C573-5741-9C6A-D498A5595937}" destId="{18719D38-088B-E540-9972-D62DA6F7D9D3}" srcOrd="1" destOrd="0" presId="urn:microsoft.com/office/officeart/2005/8/layout/vList2"/>
    <dgm:cxn modelId="{0921DCA6-6ECB-4D71-ABA6-6807FC141B6D}" type="presParOf" srcId="{DF4761F6-C573-5741-9C6A-D498A5595937}" destId="{597A56F7-2792-DE4C-85DA-C02642DC9E41}" srcOrd="2" destOrd="0" presId="urn:microsoft.com/office/officeart/2005/8/layout/vList2"/>
    <dgm:cxn modelId="{D6378EC7-8841-4ECD-B312-5705AE5E9870}" type="presParOf" srcId="{DF4761F6-C573-5741-9C6A-D498A5595937}" destId="{475F5D9C-1265-304C-8DDE-EA15D0ECC506}" srcOrd="3" destOrd="0" presId="urn:microsoft.com/office/officeart/2005/8/layout/vList2"/>
    <dgm:cxn modelId="{98FCE301-0B35-4402-B9A7-4C82400C7415}" type="presParOf" srcId="{DF4761F6-C573-5741-9C6A-D498A5595937}" destId="{600F1942-1451-F14E-9960-70F7D0D3DEA1}" srcOrd="4" destOrd="0" presId="urn:microsoft.com/office/officeart/2005/8/layout/vList2"/>
    <dgm:cxn modelId="{F5BE707F-702A-44E2-A3C0-D7C2476C9343}" type="presParOf" srcId="{DF4761F6-C573-5741-9C6A-D498A5595937}" destId="{6C3C4D01-8FC8-D442-983F-033D02BEECA4}" srcOrd="5" destOrd="0" presId="urn:microsoft.com/office/officeart/2005/8/layout/vList2"/>
    <dgm:cxn modelId="{30D5F2C7-D82B-4455-8082-C2FE6C7F1F6A}" type="presParOf" srcId="{DF4761F6-C573-5741-9C6A-D498A5595937}" destId="{48D7B685-15B6-E849-B85F-08CE19C487C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7FFA6D-BE02-304D-8CBF-E48ACCC8D03A}" type="doc">
      <dgm:prSet loTypeId="urn:microsoft.com/office/officeart/2005/8/layout/vList2" loCatId="" qsTypeId="urn:microsoft.com/office/officeart/2005/8/quickstyle/simple1" qsCatId="simple" csTypeId="urn:microsoft.com/office/officeart/2005/8/colors/colorful1#23" csCatId="colorful" phldr="1"/>
      <dgm:spPr/>
      <dgm:t>
        <a:bodyPr/>
        <a:lstStyle/>
        <a:p>
          <a:endParaRPr lang="en-US"/>
        </a:p>
      </dgm:t>
    </dgm:pt>
    <dgm:pt modelId="{9700A4AD-7A29-7848-AF0D-08A3F1E95F92}">
      <dgm:prSet custT="1"/>
      <dgm:spPr/>
      <dgm:t>
        <a:bodyPr/>
        <a:lstStyle/>
        <a:p>
          <a:pPr rtl="0"/>
          <a:r>
            <a:rPr lang="en-US" sz="2300" dirty="0">
              <a:solidFill>
                <a:schemeClr val="bg1"/>
              </a:solidFill>
              <a:latin typeface="Cambria"/>
              <a:cs typeface="Cambria"/>
            </a:rPr>
            <a:t>Some categories of service voters have been given the facility of voting through proxy appointed by them. </a:t>
          </a:r>
        </a:p>
      </dgm:t>
    </dgm:pt>
    <dgm:pt modelId="{11411D49-F3EB-924A-988E-86BBC2F2AE86}" type="parTrans" cxnId="{812170A2-CEF4-8648-AB5A-EEEA1C3E89D9}">
      <dgm:prSet/>
      <dgm:spPr/>
      <dgm:t>
        <a:bodyPr/>
        <a:lstStyle/>
        <a:p>
          <a:endParaRPr lang="en-US" sz="2300">
            <a:solidFill>
              <a:srgbClr val="000000"/>
            </a:solidFill>
            <a:latin typeface="Cambria"/>
            <a:cs typeface="Cambria"/>
          </a:endParaRPr>
        </a:p>
      </dgm:t>
    </dgm:pt>
    <dgm:pt modelId="{BBF76301-DB8E-AE44-94D1-A139F99CACA9}" type="sibTrans" cxnId="{812170A2-CEF4-8648-AB5A-EEEA1C3E89D9}">
      <dgm:prSet/>
      <dgm:spPr/>
      <dgm:t>
        <a:bodyPr/>
        <a:lstStyle/>
        <a:p>
          <a:endParaRPr lang="en-US" sz="2300">
            <a:solidFill>
              <a:srgbClr val="000000"/>
            </a:solidFill>
            <a:latin typeface="Cambria"/>
            <a:cs typeface="Cambria"/>
          </a:endParaRPr>
        </a:p>
      </dgm:t>
    </dgm:pt>
    <dgm:pt modelId="{4585A62A-C7F3-A446-BA7E-7A525A6692E6}">
      <dgm:prSet custT="1"/>
      <dgm:spPr/>
      <dgm:t>
        <a:bodyPr/>
        <a:lstStyle/>
        <a:p>
          <a:pPr rtl="0"/>
          <a:r>
            <a:rPr lang="en-US" sz="2300" dirty="0">
              <a:solidFill>
                <a:srgbClr val="000000"/>
              </a:solidFill>
              <a:latin typeface="Cambria"/>
              <a:cs typeface="Cambria"/>
            </a:rPr>
            <a:t>Such voters are categorized as “Classified Service Voters” (CSVs). </a:t>
          </a:r>
        </a:p>
      </dgm:t>
    </dgm:pt>
    <dgm:pt modelId="{F3446948-2D9A-6748-B406-8FA4D9837520}" type="parTrans" cxnId="{426BD696-2863-7D4E-8788-064061881DDE}">
      <dgm:prSet/>
      <dgm:spPr/>
      <dgm:t>
        <a:bodyPr/>
        <a:lstStyle/>
        <a:p>
          <a:endParaRPr lang="en-US" sz="2300">
            <a:solidFill>
              <a:srgbClr val="000000"/>
            </a:solidFill>
            <a:latin typeface="Cambria"/>
            <a:cs typeface="Cambria"/>
          </a:endParaRPr>
        </a:p>
      </dgm:t>
    </dgm:pt>
    <dgm:pt modelId="{6341BE35-CCF5-DD47-870F-A0F97AFC33B4}" type="sibTrans" cxnId="{426BD696-2863-7D4E-8788-064061881DDE}">
      <dgm:prSet/>
      <dgm:spPr/>
      <dgm:t>
        <a:bodyPr/>
        <a:lstStyle/>
        <a:p>
          <a:endParaRPr lang="en-US" sz="2300">
            <a:solidFill>
              <a:srgbClr val="000000"/>
            </a:solidFill>
            <a:latin typeface="Cambria"/>
            <a:cs typeface="Cambria"/>
          </a:endParaRPr>
        </a:p>
      </dgm:t>
    </dgm:pt>
    <dgm:pt modelId="{06EF4363-34B9-3F44-BA72-0DDDD9882FAC}">
      <dgm:prSet custT="1"/>
      <dgm:spPr/>
      <dgm:t>
        <a:bodyPr/>
        <a:lstStyle/>
        <a:p>
          <a:pPr rtl="0"/>
          <a:r>
            <a:rPr lang="en-US" sz="2300" dirty="0">
              <a:solidFill>
                <a:schemeClr val="bg1"/>
              </a:solidFill>
              <a:latin typeface="Cambria"/>
              <a:cs typeface="Cambria"/>
            </a:rPr>
            <a:t>The Returning Officer will supply  list of the CSVs</a:t>
          </a:r>
        </a:p>
      </dgm:t>
    </dgm:pt>
    <dgm:pt modelId="{1D3680AB-C793-0E44-B41E-538BD598DFD6}" type="parTrans" cxnId="{B1662388-C74B-3B4A-895E-43AA3E9B8E4A}">
      <dgm:prSet/>
      <dgm:spPr/>
      <dgm:t>
        <a:bodyPr/>
        <a:lstStyle/>
        <a:p>
          <a:endParaRPr lang="en-US" sz="2300">
            <a:solidFill>
              <a:srgbClr val="000000"/>
            </a:solidFill>
            <a:latin typeface="Cambria"/>
            <a:cs typeface="Cambria"/>
          </a:endParaRPr>
        </a:p>
      </dgm:t>
    </dgm:pt>
    <dgm:pt modelId="{9B9E4986-96F3-EA48-A343-D09186B3E955}" type="sibTrans" cxnId="{B1662388-C74B-3B4A-895E-43AA3E9B8E4A}">
      <dgm:prSet/>
      <dgm:spPr/>
      <dgm:t>
        <a:bodyPr/>
        <a:lstStyle/>
        <a:p>
          <a:endParaRPr lang="en-US" sz="2300">
            <a:solidFill>
              <a:srgbClr val="000000"/>
            </a:solidFill>
            <a:latin typeface="Cambria"/>
            <a:cs typeface="Cambria"/>
          </a:endParaRPr>
        </a:p>
      </dgm:t>
    </dgm:pt>
    <dgm:pt modelId="{BFC2D8B5-A09B-784A-A6C0-33A9796A0F75}">
      <dgm:prSet custT="1"/>
      <dgm:spPr/>
      <dgm:t>
        <a:bodyPr/>
        <a:lstStyle/>
        <a:p>
          <a:pPr rtl="0"/>
          <a:r>
            <a:rPr lang="en-US" sz="2300" dirty="0">
              <a:solidFill>
                <a:srgbClr val="000000"/>
              </a:solidFill>
              <a:latin typeface="Cambria"/>
              <a:cs typeface="Cambria"/>
            </a:rPr>
            <a:t>This list of CSVs is to be treated as part of the marked copy of the electoral roll for your polling station</a:t>
          </a:r>
        </a:p>
      </dgm:t>
    </dgm:pt>
    <dgm:pt modelId="{4CC01970-856E-9D40-BD3A-FE0A0BFF9426}" type="parTrans" cxnId="{0E7F996D-7608-B041-8608-26D6E59F5F20}">
      <dgm:prSet/>
      <dgm:spPr/>
      <dgm:t>
        <a:bodyPr/>
        <a:lstStyle/>
        <a:p>
          <a:endParaRPr lang="en-US" sz="2300">
            <a:solidFill>
              <a:srgbClr val="000000"/>
            </a:solidFill>
            <a:latin typeface="Cambria"/>
            <a:cs typeface="Cambria"/>
          </a:endParaRPr>
        </a:p>
      </dgm:t>
    </dgm:pt>
    <dgm:pt modelId="{D48C6656-DFCC-3C40-A6B4-F2A31E546C28}" type="sibTrans" cxnId="{0E7F996D-7608-B041-8608-26D6E59F5F20}">
      <dgm:prSet/>
      <dgm:spPr/>
      <dgm:t>
        <a:bodyPr/>
        <a:lstStyle/>
        <a:p>
          <a:endParaRPr lang="en-US" sz="2300">
            <a:solidFill>
              <a:srgbClr val="000000"/>
            </a:solidFill>
            <a:latin typeface="Cambria"/>
            <a:cs typeface="Cambria"/>
          </a:endParaRPr>
        </a:p>
      </dgm:t>
    </dgm:pt>
    <dgm:pt modelId="{C53F5136-B15F-6348-9DBC-08672AA76D55}" type="pres">
      <dgm:prSet presAssocID="{BE7FFA6D-BE02-304D-8CBF-E48ACCC8D03A}" presName="linear" presStyleCnt="0">
        <dgm:presLayoutVars>
          <dgm:animLvl val="lvl"/>
          <dgm:resizeHandles val="exact"/>
        </dgm:presLayoutVars>
      </dgm:prSet>
      <dgm:spPr/>
      <dgm:t>
        <a:bodyPr/>
        <a:lstStyle/>
        <a:p>
          <a:endParaRPr lang="en-US"/>
        </a:p>
      </dgm:t>
    </dgm:pt>
    <dgm:pt modelId="{54B2185D-3FFF-7A47-AB4F-A16141531FD3}" type="pres">
      <dgm:prSet presAssocID="{9700A4AD-7A29-7848-AF0D-08A3F1E95F92}" presName="parentText" presStyleLbl="node1" presStyleIdx="0" presStyleCnt="4">
        <dgm:presLayoutVars>
          <dgm:chMax val="0"/>
          <dgm:bulletEnabled val="1"/>
        </dgm:presLayoutVars>
      </dgm:prSet>
      <dgm:spPr/>
      <dgm:t>
        <a:bodyPr/>
        <a:lstStyle/>
        <a:p>
          <a:endParaRPr lang="en-US"/>
        </a:p>
      </dgm:t>
    </dgm:pt>
    <dgm:pt modelId="{E400D778-A33B-6F40-B299-A0AFE79E23F2}" type="pres">
      <dgm:prSet presAssocID="{BBF76301-DB8E-AE44-94D1-A139F99CACA9}" presName="spacer" presStyleCnt="0"/>
      <dgm:spPr/>
    </dgm:pt>
    <dgm:pt modelId="{145A7130-C22B-E74E-B9D5-7E66E3640BE7}" type="pres">
      <dgm:prSet presAssocID="{4585A62A-C7F3-A446-BA7E-7A525A6692E6}" presName="parentText" presStyleLbl="node1" presStyleIdx="1" presStyleCnt="4">
        <dgm:presLayoutVars>
          <dgm:chMax val="0"/>
          <dgm:bulletEnabled val="1"/>
        </dgm:presLayoutVars>
      </dgm:prSet>
      <dgm:spPr/>
      <dgm:t>
        <a:bodyPr/>
        <a:lstStyle/>
        <a:p>
          <a:endParaRPr lang="en-US"/>
        </a:p>
      </dgm:t>
    </dgm:pt>
    <dgm:pt modelId="{D43EA316-0242-5349-8D4C-CBA9EB7E343E}" type="pres">
      <dgm:prSet presAssocID="{6341BE35-CCF5-DD47-870F-A0F97AFC33B4}" presName="spacer" presStyleCnt="0"/>
      <dgm:spPr/>
    </dgm:pt>
    <dgm:pt modelId="{D3AEA8FE-1AD8-B247-9FD0-ABEE7B58EBCC}" type="pres">
      <dgm:prSet presAssocID="{06EF4363-34B9-3F44-BA72-0DDDD9882FAC}" presName="parentText" presStyleLbl="node1" presStyleIdx="2" presStyleCnt="4">
        <dgm:presLayoutVars>
          <dgm:chMax val="0"/>
          <dgm:bulletEnabled val="1"/>
        </dgm:presLayoutVars>
      </dgm:prSet>
      <dgm:spPr/>
      <dgm:t>
        <a:bodyPr/>
        <a:lstStyle/>
        <a:p>
          <a:endParaRPr lang="en-US"/>
        </a:p>
      </dgm:t>
    </dgm:pt>
    <dgm:pt modelId="{829D25AF-F425-AB43-9454-72AA624C21D2}" type="pres">
      <dgm:prSet presAssocID="{9B9E4986-96F3-EA48-A343-D09186B3E955}" presName="spacer" presStyleCnt="0"/>
      <dgm:spPr/>
    </dgm:pt>
    <dgm:pt modelId="{3F22AB97-E5BF-F540-8E19-1FA820F9FFD1}" type="pres">
      <dgm:prSet presAssocID="{BFC2D8B5-A09B-784A-A6C0-33A9796A0F75}" presName="parentText" presStyleLbl="node1" presStyleIdx="3" presStyleCnt="4">
        <dgm:presLayoutVars>
          <dgm:chMax val="0"/>
          <dgm:bulletEnabled val="1"/>
        </dgm:presLayoutVars>
      </dgm:prSet>
      <dgm:spPr/>
      <dgm:t>
        <a:bodyPr/>
        <a:lstStyle/>
        <a:p>
          <a:endParaRPr lang="en-US"/>
        </a:p>
      </dgm:t>
    </dgm:pt>
  </dgm:ptLst>
  <dgm:cxnLst>
    <dgm:cxn modelId="{426BD696-2863-7D4E-8788-064061881DDE}" srcId="{BE7FFA6D-BE02-304D-8CBF-E48ACCC8D03A}" destId="{4585A62A-C7F3-A446-BA7E-7A525A6692E6}" srcOrd="1" destOrd="0" parTransId="{F3446948-2D9A-6748-B406-8FA4D9837520}" sibTransId="{6341BE35-CCF5-DD47-870F-A0F97AFC33B4}"/>
    <dgm:cxn modelId="{B7975CA9-F1B7-4185-BFE0-060EB30D7613}" type="presOf" srcId="{9700A4AD-7A29-7848-AF0D-08A3F1E95F92}" destId="{54B2185D-3FFF-7A47-AB4F-A16141531FD3}" srcOrd="0" destOrd="0" presId="urn:microsoft.com/office/officeart/2005/8/layout/vList2"/>
    <dgm:cxn modelId="{0E7F996D-7608-B041-8608-26D6E59F5F20}" srcId="{BE7FFA6D-BE02-304D-8CBF-E48ACCC8D03A}" destId="{BFC2D8B5-A09B-784A-A6C0-33A9796A0F75}" srcOrd="3" destOrd="0" parTransId="{4CC01970-856E-9D40-BD3A-FE0A0BFF9426}" sibTransId="{D48C6656-DFCC-3C40-A6B4-F2A31E546C28}"/>
    <dgm:cxn modelId="{D80CD6D2-8D78-4E70-8AD2-BDD43DB1C2B6}" type="presOf" srcId="{BE7FFA6D-BE02-304D-8CBF-E48ACCC8D03A}" destId="{C53F5136-B15F-6348-9DBC-08672AA76D55}" srcOrd="0" destOrd="0" presId="urn:microsoft.com/office/officeart/2005/8/layout/vList2"/>
    <dgm:cxn modelId="{B1662388-C74B-3B4A-895E-43AA3E9B8E4A}" srcId="{BE7FFA6D-BE02-304D-8CBF-E48ACCC8D03A}" destId="{06EF4363-34B9-3F44-BA72-0DDDD9882FAC}" srcOrd="2" destOrd="0" parTransId="{1D3680AB-C793-0E44-B41E-538BD598DFD6}" sibTransId="{9B9E4986-96F3-EA48-A343-D09186B3E955}"/>
    <dgm:cxn modelId="{812170A2-CEF4-8648-AB5A-EEEA1C3E89D9}" srcId="{BE7FFA6D-BE02-304D-8CBF-E48ACCC8D03A}" destId="{9700A4AD-7A29-7848-AF0D-08A3F1E95F92}" srcOrd="0" destOrd="0" parTransId="{11411D49-F3EB-924A-988E-86BBC2F2AE86}" sibTransId="{BBF76301-DB8E-AE44-94D1-A139F99CACA9}"/>
    <dgm:cxn modelId="{4E1E45C9-ECFC-453D-AA0C-5E875ABAEB94}" type="presOf" srcId="{BFC2D8B5-A09B-784A-A6C0-33A9796A0F75}" destId="{3F22AB97-E5BF-F540-8E19-1FA820F9FFD1}" srcOrd="0" destOrd="0" presId="urn:microsoft.com/office/officeart/2005/8/layout/vList2"/>
    <dgm:cxn modelId="{BE8ED29F-91E2-4433-9A07-7A9707919F61}" type="presOf" srcId="{4585A62A-C7F3-A446-BA7E-7A525A6692E6}" destId="{145A7130-C22B-E74E-B9D5-7E66E3640BE7}" srcOrd="0" destOrd="0" presId="urn:microsoft.com/office/officeart/2005/8/layout/vList2"/>
    <dgm:cxn modelId="{61FFCB7B-85F6-4989-BA32-8FF1FE3E0932}" type="presOf" srcId="{06EF4363-34B9-3F44-BA72-0DDDD9882FAC}" destId="{D3AEA8FE-1AD8-B247-9FD0-ABEE7B58EBCC}" srcOrd="0" destOrd="0" presId="urn:microsoft.com/office/officeart/2005/8/layout/vList2"/>
    <dgm:cxn modelId="{E1E53AF4-974F-41E8-9A57-9737C535D117}" type="presParOf" srcId="{C53F5136-B15F-6348-9DBC-08672AA76D55}" destId="{54B2185D-3FFF-7A47-AB4F-A16141531FD3}" srcOrd="0" destOrd="0" presId="urn:microsoft.com/office/officeart/2005/8/layout/vList2"/>
    <dgm:cxn modelId="{EF1D119F-F4F9-403C-A018-D38C9FD9D802}" type="presParOf" srcId="{C53F5136-B15F-6348-9DBC-08672AA76D55}" destId="{E400D778-A33B-6F40-B299-A0AFE79E23F2}" srcOrd="1" destOrd="0" presId="urn:microsoft.com/office/officeart/2005/8/layout/vList2"/>
    <dgm:cxn modelId="{0B79CFFC-339D-4C0D-8388-EA438F79CA1C}" type="presParOf" srcId="{C53F5136-B15F-6348-9DBC-08672AA76D55}" destId="{145A7130-C22B-E74E-B9D5-7E66E3640BE7}" srcOrd="2" destOrd="0" presId="urn:microsoft.com/office/officeart/2005/8/layout/vList2"/>
    <dgm:cxn modelId="{CF0D396C-2723-445A-9DBF-C9A2545C6E28}" type="presParOf" srcId="{C53F5136-B15F-6348-9DBC-08672AA76D55}" destId="{D43EA316-0242-5349-8D4C-CBA9EB7E343E}" srcOrd="3" destOrd="0" presId="urn:microsoft.com/office/officeart/2005/8/layout/vList2"/>
    <dgm:cxn modelId="{1C754CF7-F677-49E9-AB74-CC03D55C65CC}" type="presParOf" srcId="{C53F5136-B15F-6348-9DBC-08672AA76D55}" destId="{D3AEA8FE-1AD8-B247-9FD0-ABEE7B58EBCC}" srcOrd="4" destOrd="0" presId="urn:microsoft.com/office/officeart/2005/8/layout/vList2"/>
    <dgm:cxn modelId="{2E8F4762-19D6-4B19-94A2-554BDA08963D}" type="presParOf" srcId="{C53F5136-B15F-6348-9DBC-08672AA76D55}" destId="{829D25AF-F425-AB43-9454-72AA624C21D2}" srcOrd="5" destOrd="0" presId="urn:microsoft.com/office/officeart/2005/8/layout/vList2"/>
    <dgm:cxn modelId="{AE00EE75-59DB-4658-9FDC-6EB0D95C2297}" type="presParOf" srcId="{C53F5136-B15F-6348-9DBC-08672AA76D55}" destId="{3F22AB97-E5BF-F540-8E19-1FA820F9FFD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249D11-9933-4C2B-BCB1-440F3C1FB829}" type="datetimeFigureOut">
              <a:rPr lang="en-US" smtClean="0"/>
              <a:pPr/>
              <a:t>3/26/2026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25762-A42B-45C1-960F-6462B106CD08}" type="slidenum">
              <a:rPr lang="en-US" smtClean="0"/>
              <a:pPr/>
              <a:t>‹#›</a:t>
            </a:fld>
            <a:endParaRPr lang="en-US"/>
          </a:p>
        </p:txBody>
      </p:sp>
    </p:spTree>
    <p:extLst>
      <p:ext uri="{BB962C8B-B14F-4D97-AF65-F5344CB8AC3E}">
        <p14:creationId xmlns:p14="http://schemas.microsoft.com/office/powerpoint/2010/main" val="937610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AC6C71-663A-44B2-8CF8-30E1C5895D24}" type="slidenum">
              <a:rPr lang="en-US" smtClean="0"/>
              <a:pPr/>
              <a:t>109</a:t>
            </a:fld>
            <a:endParaRPr lang="en-US"/>
          </a:p>
        </p:txBody>
      </p:sp>
    </p:spTree>
    <p:extLst>
      <p:ext uri="{BB962C8B-B14F-4D97-AF65-F5344CB8AC3E}">
        <p14:creationId xmlns:p14="http://schemas.microsoft.com/office/powerpoint/2010/main" val="3495220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miter lim="800000"/>
            <a:headEnd/>
            <a:tailEnd/>
          </a:ln>
        </p:spPr>
        <p:txBody>
          <a:bodyPr/>
          <a:lstStyle/>
          <a:p>
            <a:fld id="{76F09ED3-F0A6-482A-BAEA-A815764398F2}" type="slidenum">
              <a:rPr lang="en-US" smtClean="0"/>
              <a:pPr/>
              <a:t>150</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415992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miter lim="800000"/>
            <a:headEnd/>
            <a:tailEnd/>
          </a:ln>
        </p:spPr>
        <p:txBody>
          <a:bodyPr/>
          <a:lstStyle/>
          <a:p>
            <a:fld id="{09840BC7-2F52-4475-B36C-4CE80D507768}" type="slidenum">
              <a:rPr lang="en-US" smtClean="0"/>
              <a:pPr/>
              <a:t>151</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740663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fld id="{FB72B4BE-B69A-4621-B8A3-C838C404A033}" type="slidenum">
              <a:rPr lang="en-US" smtClean="0"/>
              <a:pPr/>
              <a:t>152</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984731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fld id="{FB72B4BE-B69A-4621-B8A3-C838C404A033}" type="slidenum">
              <a:rPr lang="en-US" smtClean="0"/>
              <a:pPr/>
              <a:t>153</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893431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fld id="{FB72B4BE-B69A-4621-B8A3-C838C404A033}" type="slidenum">
              <a:rPr lang="en-US" smtClean="0"/>
              <a:pPr/>
              <a:t>154</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771161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269C4858-EC19-4580-A086-EC2C7510CF3F}" type="slidenum">
              <a:rPr lang="en-US" smtClean="0"/>
              <a:pPr/>
              <a:t>155</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637944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fld id="{FB72B4BE-B69A-4621-B8A3-C838C404A033}" type="slidenum">
              <a:rPr lang="en-US" smtClean="0"/>
              <a:pPr/>
              <a:t>157</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306150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3CCFFD-0F18-4DC3-A136-21B8254593CE}"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01462-1DFE-4B33-BE73-913F59255840}" type="slidenum">
              <a:rPr lang="en-US" smtClean="0"/>
              <a:pPr/>
              <a:t>‹#›</a:t>
            </a:fld>
            <a:endParaRPr lang="en-US"/>
          </a:p>
        </p:txBody>
      </p:sp>
    </p:spTree>
    <p:extLst>
      <p:ext uri="{BB962C8B-B14F-4D97-AF65-F5344CB8AC3E}">
        <p14:creationId xmlns:p14="http://schemas.microsoft.com/office/powerpoint/2010/main" val="688209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3CCFFD-0F18-4DC3-A136-21B8254593CE}"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01462-1DFE-4B33-BE73-913F59255840}" type="slidenum">
              <a:rPr lang="en-US" smtClean="0"/>
              <a:pPr/>
              <a:t>‹#›</a:t>
            </a:fld>
            <a:endParaRPr lang="en-US"/>
          </a:p>
        </p:txBody>
      </p:sp>
    </p:spTree>
    <p:extLst>
      <p:ext uri="{BB962C8B-B14F-4D97-AF65-F5344CB8AC3E}">
        <p14:creationId xmlns:p14="http://schemas.microsoft.com/office/powerpoint/2010/main" val="510354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3CCFFD-0F18-4DC3-A136-21B8254593CE}"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01462-1DFE-4B33-BE73-913F59255840}" type="slidenum">
              <a:rPr lang="en-US" smtClean="0"/>
              <a:pPr/>
              <a:t>‹#›</a:t>
            </a:fld>
            <a:endParaRPr lang="en-US"/>
          </a:p>
        </p:txBody>
      </p:sp>
    </p:spTree>
    <p:extLst>
      <p:ext uri="{BB962C8B-B14F-4D97-AF65-F5344CB8AC3E}">
        <p14:creationId xmlns:p14="http://schemas.microsoft.com/office/powerpoint/2010/main" val="3117596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3CCFFD-0F18-4DC3-A136-21B8254593CE}"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01462-1DFE-4B33-BE73-913F59255840}" type="slidenum">
              <a:rPr lang="en-US" smtClean="0"/>
              <a:pPr/>
              <a:t>‹#›</a:t>
            </a:fld>
            <a:endParaRPr lang="en-US"/>
          </a:p>
        </p:txBody>
      </p:sp>
    </p:spTree>
    <p:extLst>
      <p:ext uri="{BB962C8B-B14F-4D97-AF65-F5344CB8AC3E}">
        <p14:creationId xmlns:p14="http://schemas.microsoft.com/office/powerpoint/2010/main" val="3820648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3CCFFD-0F18-4DC3-A136-21B8254593CE}"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01462-1DFE-4B33-BE73-913F59255840}" type="slidenum">
              <a:rPr lang="en-US" smtClean="0"/>
              <a:pPr/>
              <a:t>‹#›</a:t>
            </a:fld>
            <a:endParaRPr lang="en-US"/>
          </a:p>
        </p:txBody>
      </p:sp>
    </p:spTree>
    <p:extLst>
      <p:ext uri="{BB962C8B-B14F-4D97-AF65-F5344CB8AC3E}">
        <p14:creationId xmlns:p14="http://schemas.microsoft.com/office/powerpoint/2010/main" val="3804094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3CCFFD-0F18-4DC3-A136-21B8254593CE}" type="datetimeFigureOut">
              <a:rPr lang="en-US" smtClean="0"/>
              <a:pPr/>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01462-1DFE-4B33-BE73-913F59255840}" type="slidenum">
              <a:rPr lang="en-US" smtClean="0"/>
              <a:pPr/>
              <a:t>‹#›</a:t>
            </a:fld>
            <a:endParaRPr lang="en-US"/>
          </a:p>
        </p:txBody>
      </p:sp>
    </p:spTree>
    <p:extLst>
      <p:ext uri="{BB962C8B-B14F-4D97-AF65-F5344CB8AC3E}">
        <p14:creationId xmlns:p14="http://schemas.microsoft.com/office/powerpoint/2010/main" val="1720323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3CCFFD-0F18-4DC3-A136-21B8254593CE}" type="datetimeFigureOut">
              <a:rPr lang="en-US" smtClean="0"/>
              <a:pPr/>
              <a:t>3/26/2026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901462-1DFE-4B33-BE73-913F59255840}" type="slidenum">
              <a:rPr lang="en-US" smtClean="0"/>
              <a:pPr/>
              <a:t>‹#›</a:t>
            </a:fld>
            <a:endParaRPr lang="en-US"/>
          </a:p>
        </p:txBody>
      </p:sp>
    </p:spTree>
    <p:extLst>
      <p:ext uri="{BB962C8B-B14F-4D97-AF65-F5344CB8AC3E}">
        <p14:creationId xmlns:p14="http://schemas.microsoft.com/office/powerpoint/2010/main" val="632504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3CCFFD-0F18-4DC3-A136-21B8254593CE}" type="datetimeFigureOut">
              <a:rPr lang="en-US" smtClean="0"/>
              <a:pPr/>
              <a:t>3/26/2026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901462-1DFE-4B33-BE73-913F59255840}" type="slidenum">
              <a:rPr lang="en-US" smtClean="0"/>
              <a:pPr/>
              <a:t>‹#›</a:t>
            </a:fld>
            <a:endParaRPr lang="en-US"/>
          </a:p>
        </p:txBody>
      </p:sp>
    </p:spTree>
    <p:extLst>
      <p:ext uri="{BB962C8B-B14F-4D97-AF65-F5344CB8AC3E}">
        <p14:creationId xmlns:p14="http://schemas.microsoft.com/office/powerpoint/2010/main" val="2852969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3CCFFD-0F18-4DC3-A136-21B8254593CE}" type="datetimeFigureOut">
              <a:rPr lang="en-US" smtClean="0"/>
              <a:pPr/>
              <a:t>3/26/2026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901462-1DFE-4B33-BE73-913F59255840}" type="slidenum">
              <a:rPr lang="en-US" smtClean="0"/>
              <a:pPr/>
              <a:t>‹#›</a:t>
            </a:fld>
            <a:endParaRPr lang="en-US"/>
          </a:p>
        </p:txBody>
      </p:sp>
    </p:spTree>
    <p:extLst>
      <p:ext uri="{BB962C8B-B14F-4D97-AF65-F5344CB8AC3E}">
        <p14:creationId xmlns:p14="http://schemas.microsoft.com/office/powerpoint/2010/main" val="223494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3CCFFD-0F18-4DC3-A136-21B8254593CE}" type="datetimeFigureOut">
              <a:rPr lang="en-US" smtClean="0"/>
              <a:pPr/>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01462-1DFE-4B33-BE73-913F59255840}" type="slidenum">
              <a:rPr lang="en-US" smtClean="0"/>
              <a:pPr/>
              <a:t>‹#›</a:t>
            </a:fld>
            <a:endParaRPr lang="en-US"/>
          </a:p>
        </p:txBody>
      </p:sp>
    </p:spTree>
    <p:extLst>
      <p:ext uri="{BB962C8B-B14F-4D97-AF65-F5344CB8AC3E}">
        <p14:creationId xmlns:p14="http://schemas.microsoft.com/office/powerpoint/2010/main" val="878493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3CCFFD-0F18-4DC3-A136-21B8254593CE}" type="datetimeFigureOut">
              <a:rPr lang="en-US" smtClean="0"/>
              <a:pPr/>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01462-1DFE-4B33-BE73-913F59255840}" type="slidenum">
              <a:rPr lang="en-US" smtClean="0"/>
              <a:pPr/>
              <a:t>‹#›</a:t>
            </a:fld>
            <a:endParaRPr lang="en-US"/>
          </a:p>
        </p:txBody>
      </p:sp>
    </p:spTree>
    <p:extLst>
      <p:ext uri="{BB962C8B-B14F-4D97-AF65-F5344CB8AC3E}">
        <p14:creationId xmlns:p14="http://schemas.microsoft.com/office/powerpoint/2010/main" val="2851974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3CCFFD-0F18-4DC3-A136-21B8254593CE}" type="datetimeFigureOut">
              <a:rPr lang="en-US" smtClean="0"/>
              <a:pPr/>
              <a:t>3/26/2026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901462-1DFE-4B33-BE73-913F59255840}" type="slidenum">
              <a:rPr lang="en-US" smtClean="0"/>
              <a:pPr/>
              <a:t>‹#›</a:t>
            </a:fld>
            <a:endParaRPr lang="en-US"/>
          </a:p>
        </p:txBody>
      </p:sp>
    </p:spTree>
    <p:extLst>
      <p:ext uri="{BB962C8B-B14F-4D97-AF65-F5344CB8AC3E}">
        <p14:creationId xmlns:p14="http://schemas.microsoft.com/office/powerpoint/2010/main" val="835759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9.jpeg"/></Relationships>
</file>

<file path=ppt/slides/_rels/slide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9.gif"/><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gif"/></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9.emf"/><Relationship Id="rId4" Type="http://schemas.openxmlformats.org/officeDocument/2006/relationships/package" Target="../embeddings/Microsoft_Word_Document1.docx"/></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20.emf"/><Relationship Id="rId4" Type="http://schemas.openxmlformats.org/officeDocument/2006/relationships/package" Target="../embeddings/Microsoft_Word_Document2.docx"/></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image" Target="../media/image21.emf"/><Relationship Id="rId4" Type="http://schemas.openxmlformats.org/officeDocument/2006/relationships/package" Target="../embeddings/Microsoft_Word_Document3.docx"/></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png"/><Relationship Id="rId5" Type="http://schemas.openxmlformats.org/officeDocument/2006/relationships/image" Target="../media/image22.emf"/><Relationship Id="rId4" Type="http://schemas.openxmlformats.org/officeDocument/2006/relationships/package" Target="../embeddings/Microsoft_Word_Document4.docx"/></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image" Target="../media/image25.emf"/><Relationship Id="rId4" Type="http://schemas.openxmlformats.org/officeDocument/2006/relationships/package" Target="../embeddings/Microsoft_Word_Document5.docx"/></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png"/><Relationship Id="rId5" Type="http://schemas.openxmlformats.org/officeDocument/2006/relationships/image" Target="../media/image28.emf"/><Relationship Id="rId4" Type="http://schemas.openxmlformats.org/officeDocument/2006/relationships/package" Target="../embeddings/Microsoft_Word_Document6.docx"/></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png"/><Relationship Id="rId5" Type="http://schemas.openxmlformats.org/officeDocument/2006/relationships/image" Target="../media/image29.emf"/><Relationship Id="rId4" Type="http://schemas.openxmlformats.org/officeDocument/2006/relationships/package" Target="../embeddings/Microsoft_Word_Document7.docx"/></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2.png"/><Relationship Id="rId5" Type="http://schemas.openxmlformats.org/officeDocument/2006/relationships/image" Target="../media/image31.emf"/><Relationship Id="rId4" Type="http://schemas.openxmlformats.org/officeDocument/2006/relationships/package" Target="../embeddings/Microsoft_Word_Document8.docx"/></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2.png"/><Relationship Id="rId5" Type="http://schemas.openxmlformats.org/officeDocument/2006/relationships/image" Target="../media/image32.emf"/><Relationship Id="rId4" Type="http://schemas.openxmlformats.org/officeDocument/2006/relationships/package" Target="../embeddings/Microsoft_Word_Document9.docx"/></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7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3000"/>
          </a:schemeClr>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200000"/>
                    </a14:imgEffect>
                  </a14:imgLayer>
                </a14:imgProps>
              </a:ext>
            </a:extLst>
          </a:blip>
          <a:stretch>
            <a:fillRect/>
          </a:stretch>
        </p:blipFill>
        <p:spPr>
          <a:xfrm>
            <a:off x="3068320" y="2603317"/>
            <a:ext cx="5323840" cy="2492222"/>
          </a:xfrm>
          <a:prstGeom prst="rect">
            <a:avLst/>
          </a:prstGeom>
          <a:noFill/>
          <a:effectLst>
            <a:glow>
              <a:schemeClr val="accent1"/>
            </a:glow>
            <a:reflection blurRad="749300" stA="0" endPos="65000" dir="5400000" sy="-100000" algn="bl" rotWithShape="0"/>
          </a:effectLst>
        </p:spPr>
      </p:pic>
      <p:pic>
        <p:nvPicPr>
          <p:cNvPr id="5" name="Picture 4"/>
          <p:cNvPicPr>
            <a:picLocks noChangeAspect="1"/>
          </p:cNvPicPr>
          <p:nvPr/>
        </p:nvPicPr>
        <p:blipFill>
          <a:blip r:embed="rId4"/>
          <a:stretch>
            <a:fillRect/>
          </a:stretch>
        </p:blipFill>
        <p:spPr>
          <a:xfrm>
            <a:off x="10301228" y="548641"/>
            <a:ext cx="1600200" cy="1431577"/>
          </a:xfrm>
          <a:prstGeom prst="rect">
            <a:avLst/>
          </a:prstGeom>
        </p:spPr>
      </p:pic>
      <p:sp>
        <p:nvSpPr>
          <p:cNvPr id="2" name="Title 1"/>
          <p:cNvSpPr>
            <a:spLocks noGrp="1"/>
          </p:cNvSpPr>
          <p:nvPr>
            <p:ph type="ctrTitle"/>
          </p:nvPr>
        </p:nvSpPr>
        <p:spPr>
          <a:xfrm>
            <a:off x="1470228" y="5227957"/>
            <a:ext cx="8637181" cy="1743765"/>
          </a:xfrm>
        </p:spPr>
        <p:txBody>
          <a:bodyPr>
            <a:noAutofit/>
          </a:bodyPr>
          <a:lstStyle/>
          <a:p>
            <a:r>
              <a:rPr lang="en-US" altLang="en-US" sz="4000" b="1" dirty="0" smtClean="0">
                <a:latin typeface="Eras Bold ITC" pitchFamily="34" charset="0"/>
              </a:rPr>
              <a:t/>
            </a:r>
            <a:br>
              <a:rPr lang="en-US" altLang="en-US" sz="4000" b="1" dirty="0" smtClean="0">
                <a:latin typeface="Eras Bold ITC" pitchFamily="34" charset="0"/>
              </a:rPr>
            </a:br>
            <a:r>
              <a:rPr lang="en-US" altLang="en-US" sz="4000" b="1" dirty="0">
                <a:latin typeface="Eras Bold ITC" pitchFamily="34" charset="0"/>
              </a:rPr>
              <a:t/>
            </a:r>
            <a:br>
              <a:rPr lang="en-US" altLang="en-US" sz="4000" b="1" dirty="0">
                <a:latin typeface="Eras Bold ITC" pitchFamily="34" charset="0"/>
              </a:rPr>
            </a:br>
            <a:r>
              <a:rPr lang="en-US" altLang="en-US" sz="4000" b="1" dirty="0" smtClean="0">
                <a:latin typeface="Eras Bold ITC" pitchFamily="34" charset="0"/>
              </a:rPr>
              <a:t/>
            </a:r>
            <a:br>
              <a:rPr lang="en-US" altLang="en-US" sz="4000" b="1" dirty="0" smtClean="0">
                <a:latin typeface="Eras Bold ITC" pitchFamily="34" charset="0"/>
              </a:rPr>
            </a:br>
            <a:r>
              <a:rPr lang="en-US" altLang="en-US" sz="4000" b="1" dirty="0" smtClean="0">
                <a:latin typeface="Eras Bold ITC" pitchFamily="34" charset="0"/>
              </a:rPr>
              <a:t/>
            </a:r>
            <a:br>
              <a:rPr lang="en-US" altLang="en-US" sz="4000" b="1" dirty="0" smtClean="0">
                <a:latin typeface="Eras Bold ITC" pitchFamily="34" charset="0"/>
              </a:rPr>
            </a:br>
            <a:r>
              <a:rPr lang="en-US" altLang="en-US" sz="4000" b="1" dirty="0" smtClean="0">
                <a:solidFill>
                  <a:srgbClr val="002060"/>
                </a:solidFill>
                <a:latin typeface="Eras Bold ITC" pitchFamily="34" charset="0"/>
              </a:rPr>
              <a:t>GENERAL </a:t>
            </a:r>
            <a:r>
              <a:rPr lang="en-US" altLang="en-US" sz="4000" b="1" dirty="0">
                <a:solidFill>
                  <a:srgbClr val="002060"/>
                </a:solidFill>
                <a:latin typeface="Eras Bold ITC" pitchFamily="34" charset="0"/>
              </a:rPr>
              <a:t>ELECTIONS TO PUDUCHERRY LEGISLATIVE ASSEMBLY, </a:t>
            </a:r>
            <a:r>
              <a:rPr lang="en-US" altLang="en-US" sz="4000" b="1" dirty="0" smtClean="0">
                <a:solidFill>
                  <a:srgbClr val="002060"/>
                </a:solidFill>
                <a:latin typeface="Eras Bold ITC" pitchFamily="34" charset="0"/>
              </a:rPr>
              <a:t>2026</a:t>
            </a:r>
            <a:br>
              <a:rPr lang="en-US" altLang="en-US" sz="4000" b="1" dirty="0" smtClean="0">
                <a:solidFill>
                  <a:srgbClr val="002060"/>
                </a:solidFill>
                <a:latin typeface="Eras Bold ITC" pitchFamily="34" charset="0"/>
              </a:rPr>
            </a:br>
            <a:r>
              <a:rPr lang="en-US" altLang="en-US" sz="4000" b="1" dirty="0">
                <a:solidFill>
                  <a:srgbClr val="002060"/>
                </a:solidFill>
                <a:latin typeface="Eras Bold ITC" pitchFamily="34" charset="0"/>
              </a:rPr>
              <a:t/>
            </a:r>
            <a:br>
              <a:rPr lang="en-US" altLang="en-US" sz="4000" b="1" dirty="0">
                <a:solidFill>
                  <a:srgbClr val="002060"/>
                </a:solidFill>
                <a:latin typeface="Eras Bold ITC" pitchFamily="34" charset="0"/>
              </a:rPr>
            </a:br>
            <a:r>
              <a:rPr lang="en-US" altLang="en-US" sz="4000" b="1" dirty="0" smtClean="0">
                <a:solidFill>
                  <a:srgbClr val="002060"/>
                </a:solidFill>
                <a:latin typeface="Eras Bold ITC" pitchFamily="34" charset="0"/>
              </a:rPr>
              <a:t/>
            </a:r>
            <a:br>
              <a:rPr lang="en-US" altLang="en-US" sz="4000" b="1" dirty="0" smtClean="0">
                <a:solidFill>
                  <a:srgbClr val="002060"/>
                </a:solidFill>
                <a:latin typeface="Eras Bold ITC" pitchFamily="34" charset="0"/>
              </a:rPr>
            </a:br>
            <a:r>
              <a:rPr lang="en-US" altLang="en-US" sz="4000" b="1" dirty="0">
                <a:solidFill>
                  <a:srgbClr val="002060"/>
                </a:solidFill>
                <a:latin typeface="Eras Bold ITC" pitchFamily="34" charset="0"/>
              </a:rPr>
              <a:t/>
            </a:r>
            <a:br>
              <a:rPr lang="en-US" altLang="en-US" sz="4000" b="1" dirty="0">
                <a:solidFill>
                  <a:srgbClr val="002060"/>
                </a:solidFill>
                <a:latin typeface="Eras Bold ITC" pitchFamily="34" charset="0"/>
              </a:rPr>
            </a:br>
            <a:r>
              <a:rPr lang="en-US" sz="4000" b="1" dirty="0">
                <a:solidFill>
                  <a:srgbClr val="002060"/>
                </a:solidFill>
              </a:rPr>
              <a:t/>
            </a:r>
            <a:br>
              <a:rPr lang="en-US" sz="4000" b="1" dirty="0">
                <a:solidFill>
                  <a:srgbClr val="002060"/>
                </a:solidFill>
              </a:rPr>
            </a:br>
            <a:r>
              <a:rPr lang="en-US" sz="4000" b="1" dirty="0">
                <a:solidFill>
                  <a:srgbClr val="800000"/>
                </a:solidFill>
              </a:rPr>
              <a:t/>
            </a:r>
            <a:br>
              <a:rPr lang="en-US" sz="4000" b="1" dirty="0">
                <a:solidFill>
                  <a:srgbClr val="800000"/>
                </a:solidFill>
              </a:rPr>
            </a:br>
            <a:r>
              <a:rPr lang="en-US" sz="4000" b="1" dirty="0" smtClean="0">
                <a:solidFill>
                  <a:srgbClr val="800000"/>
                </a:solidFill>
                <a:latin typeface="+mn-lt"/>
              </a:rPr>
              <a:t>OFFICE OF THE </a:t>
            </a:r>
            <a:r>
              <a:rPr lang="en-US" sz="4000" b="1" dirty="0">
                <a:solidFill>
                  <a:srgbClr val="800000"/>
                </a:solidFill>
                <a:latin typeface="+mn-lt"/>
              </a:rPr>
              <a:t>R</a:t>
            </a:r>
            <a:r>
              <a:rPr lang="en-US" sz="4000" b="1" dirty="0" smtClean="0">
                <a:solidFill>
                  <a:srgbClr val="800000"/>
                </a:solidFill>
                <a:latin typeface="+mn-lt"/>
              </a:rPr>
              <a:t>ETURNING OFFICER X </a:t>
            </a:r>
            <a:br>
              <a:rPr lang="en-US" sz="4000" b="1" dirty="0" smtClean="0">
                <a:solidFill>
                  <a:srgbClr val="800000"/>
                </a:solidFill>
                <a:latin typeface="+mn-lt"/>
              </a:rPr>
            </a:br>
            <a:r>
              <a:rPr lang="en-US" sz="4000" b="1" dirty="0">
                <a:solidFill>
                  <a:srgbClr val="FF0066"/>
                </a:solidFill>
              </a:rPr>
              <a:t>WARMLY WELCOMES YOU ALL FOR THIS </a:t>
            </a:r>
            <a:r>
              <a:rPr lang="en-US" sz="4000" b="1" dirty="0" smtClean="0">
                <a:solidFill>
                  <a:srgbClr val="FF0066"/>
                </a:solidFill>
              </a:rPr>
              <a:t>POLLING PERSONNEL TRAINING SESSION</a:t>
            </a:r>
            <a:endParaRPr lang="en-US" sz="4000" b="1" dirty="0">
              <a:solidFill>
                <a:srgbClr val="800000"/>
              </a:solidFill>
              <a:latin typeface="+mn-lt"/>
            </a:endParaRPr>
          </a:p>
        </p:txBody>
      </p:sp>
      <p:sp>
        <p:nvSpPr>
          <p:cNvPr id="6" name="Title 5"/>
          <p:cNvSpPr txBox="1">
            <a:spLocks/>
          </p:cNvSpPr>
          <p:nvPr/>
        </p:nvSpPr>
        <p:spPr>
          <a:xfrm>
            <a:off x="2725738" y="5571604"/>
            <a:ext cx="7142163" cy="646316"/>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IN" b="1" dirty="0">
              <a:solidFill>
                <a:srgbClr val="FF0000"/>
              </a:solidFill>
            </a:endParaRPr>
          </a:p>
        </p:txBody>
      </p:sp>
    </p:spTree>
    <p:extLst>
      <p:ext uri="{BB962C8B-B14F-4D97-AF65-F5344CB8AC3E}">
        <p14:creationId xmlns:p14="http://schemas.microsoft.com/office/powerpoint/2010/main" val="4185226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038080" y="458985"/>
            <a:ext cx="1706880" cy="1431577"/>
          </a:xfrm>
          <a:prstGeom prst="rect">
            <a:avLst/>
          </a:prstGeom>
        </p:spPr>
      </p:pic>
      <p:sp>
        <p:nvSpPr>
          <p:cNvPr id="3" name="Subtitle 2"/>
          <p:cNvSpPr>
            <a:spLocks noGrp="1"/>
          </p:cNvSpPr>
          <p:nvPr>
            <p:ph type="subTitle" idx="4294967295"/>
          </p:nvPr>
        </p:nvSpPr>
        <p:spPr>
          <a:xfrm>
            <a:off x="1524000" y="2093914"/>
            <a:ext cx="7543800" cy="4086225"/>
          </a:xfrm>
        </p:spPr>
        <p:txBody>
          <a:bodyPr>
            <a:normAutofit fontScale="92500" lnSpcReduction="20000"/>
          </a:bodyPr>
          <a:lstStyle/>
          <a:p>
            <a:pPr lvl="0">
              <a:buFont typeface="Arial" panose="020B0604020202020204" pitchFamily="34" charset="0"/>
              <a:buChar char="•"/>
            </a:pPr>
            <a:r>
              <a:rPr lang="en-US" sz="3000" dirty="0" smtClean="0"/>
              <a:t>Presiding </a:t>
            </a:r>
            <a:r>
              <a:rPr lang="en-US" sz="3000" dirty="0"/>
              <a:t>Officers shall </a:t>
            </a:r>
            <a:r>
              <a:rPr lang="en-US" sz="3000" dirty="0" smtClean="0"/>
              <a:t>report before concern Returning Officers </a:t>
            </a:r>
            <a:r>
              <a:rPr lang="en-US" sz="3000" dirty="0"/>
              <a:t>at the Distribution Centre at 10:00 A.M.</a:t>
            </a:r>
          </a:p>
          <a:p>
            <a:pPr lvl="0"/>
            <a:r>
              <a:rPr lang="en-US" sz="3000" dirty="0" smtClean="0"/>
              <a:t> </a:t>
            </a:r>
            <a:r>
              <a:rPr lang="en-US" sz="3200" dirty="0"/>
              <a:t>Sector Officers will collect EVMs and polling materials from the Returning Officer under proper acknowledgement.</a:t>
            </a:r>
          </a:p>
          <a:p>
            <a:pPr lvl="0"/>
            <a:r>
              <a:rPr lang="en-US" sz="3200" dirty="0"/>
              <a:t>Materials shall be loaded only into the sector-designated vehicles.</a:t>
            </a:r>
          </a:p>
          <a:p>
            <a:pPr lvl="0"/>
            <a:r>
              <a:rPr lang="en-US" sz="3200" dirty="0"/>
              <a:t>Presiding Officers of the respective sector will be taken to concern polling booth in same vehicle.</a:t>
            </a:r>
          </a:p>
          <a:p>
            <a:pPr lvl="0">
              <a:buFont typeface="Arial" panose="020B0604020202020204" pitchFamily="34" charset="0"/>
              <a:buChar char="•"/>
            </a:pPr>
            <a:endParaRPr lang="en-US" sz="3000" dirty="0"/>
          </a:p>
          <a:p>
            <a:pPr lvl="0">
              <a:buFont typeface="Arial" panose="020B0604020202020204" pitchFamily="34" charset="0"/>
              <a:buChar char="•"/>
            </a:pPr>
            <a:endParaRPr lang="en-IN" dirty="0"/>
          </a:p>
        </p:txBody>
      </p:sp>
      <p:sp>
        <p:nvSpPr>
          <p:cNvPr id="6" name="Title 5"/>
          <p:cNvSpPr>
            <a:spLocks noGrp="1"/>
          </p:cNvSpPr>
          <p:nvPr>
            <p:ph type="title" idx="4294967295"/>
          </p:nvPr>
        </p:nvSpPr>
        <p:spPr>
          <a:xfrm>
            <a:off x="1524001" y="976314"/>
            <a:ext cx="7142163" cy="985837"/>
          </a:xfrm>
        </p:spPr>
        <p:txBody>
          <a:bodyPr>
            <a:normAutofit/>
          </a:bodyPr>
          <a:lstStyle/>
          <a:p>
            <a:r>
              <a:rPr lang="en-US" b="1" dirty="0">
                <a:solidFill>
                  <a:srgbClr val="C00000"/>
                </a:solidFill>
              </a:rPr>
              <a:t>ON PRE-POLL DAY </a:t>
            </a:r>
            <a:endParaRPr lang="en-IN" dirty="0"/>
          </a:p>
        </p:txBody>
      </p:sp>
    </p:spTree>
    <p:extLst>
      <p:ext uri="{BB962C8B-B14F-4D97-AF65-F5344CB8AC3E}">
        <p14:creationId xmlns:p14="http://schemas.microsoft.com/office/powerpoint/2010/main" val="116334946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title"/>
          </p:nvPr>
        </p:nvSpPr>
        <p:spPr>
          <a:xfrm>
            <a:off x="2209800" y="1219201"/>
            <a:ext cx="7848600" cy="530225"/>
          </a:xfrm>
        </p:spPr>
        <p:txBody>
          <a:bodyPr/>
          <a:lstStyle/>
          <a:p>
            <a:pPr>
              <a:defRPr/>
            </a:pPr>
            <a:r>
              <a:rPr lang="en-US" sz="2400" b="1" dirty="0">
                <a:solidFill>
                  <a:srgbClr val="C00000"/>
                </a:solidFill>
                <a:latin typeface="Franklin Gothic Book" pitchFamily="34" charset="0"/>
              </a:rPr>
              <a:t>PERSONS AUTHORIZED TO ENTER THE POLLING STATION</a:t>
            </a:r>
          </a:p>
        </p:txBody>
      </p:sp>
      <p:sp>
        <p:nvSpPr>
          <p:cNvPr id="16" name="Rectangle 3"/>
          <p:cNvSpPr>
            <a:spLocks noGrp="1" noChangeArrowheads="1"/>
          </p:cNvSpPr>
          <p:nvPr>
            <p:ph idx="1"/>
          </p:nvPr>
        </p:nvSpPr>
        <p:spPr>
          <a:xfrm>
            <a:off x="1981200" y="1905000"/>
            <a:ext cx="8001000" cy="4343400"/>
          </a:xfrm>
        </p:spPr>
        <p:txBody>
          <a:bodyPr/>
          <a:lstStyle/>
          <a:p>
            <a:pPr algn="just">
              <a:spcAft>
                <a:spcPts val="1000"/>
              </a:spcAft>
            </a:pPr>
            <a:r>
              <a:rPr lang="en-US" sz="2400" b="1" dirty="0">
                <a:latin typeface="Franklin Gothic Book" pitchFamily="34" charset="0"/>
              </a:rPr>
              <a:t>Electors assigned to the Polling Station.</a:t>
            </a:r>
          </a:p>
          <a:p>
            <a:pPr algn="just">
              <a:spcAft>
                <a:spcPts val="1000"/>
              </a:spcAft>
            </a:pPr>
            <a:r>
              <a:rPr lang="en-US" sz="2400" b="1" dirty="0">
                <a:latin typeface="Franklin Gothic Book" pitchFamily="34" charset="0"/>
              </a:rPr>
              <a:t>Polling Officers.</a:t>
            </a:r>
          </a:p>
          <a:p>
            <a:pPr algn="just">
              <a:spcAft>
                <a:spcPts val="1000"/>
              </a:spcAft>
            </a:pPr>
            <a:r>
              <a:rPr lang="en-US" sz="2400" b="1" dirty="0">
                <a:latin typeface="Franklin Gothic Book" pitchFamily="34" charset="0"/>
              </a:rPr>
              <a:t>Candidates, his election &amp; polling agents.</a:t>
            </a:r>
          </a:p>
          <a:p>
            <a:pPr algn="just">
              <a:spcAft>
                <a:spcPts val="1000"/>
              </a:spcAft>
            </a:pPr>
            <a:r>
              <a:rPr lang="en-US" sz="2400" b="1" dirty="0">
                <a:latin typeface="Franklin Gothic Book" pitchFamily="34" charset="0"/>
              </a:rPr>
              <a:t>Persons authorized by the Commission – media and Micro Observer – Verify the authority letters issued to media.</a:t>
            </a:r>
          </a:p>
          <a:p>
            <a:pPr algn="just">
              <a:spcAft>
                <a:spcPts val="1000"/>
              </a:spcAft>
            </a:pPr>
            <a:r>
              <a:rPr lang="en-US" sz="2400" b="1" dirty="0">
                <a:latin typeface="Franklin Gothic Book" pitchFamily="34" charset="0"/>
              </a:rPr>
              <a:t>Public servants on duty.</a:t>
            </a:r>
          </a:p>
          <a:p>
            <a:pPr algn="just">
              <a:spcAft>
                <a:spcPts val="1000"/>
              </a:spcAft>
            </a:pPr>
            <a:r>
              <a:rPr lang="en-US" sz="2400" b="1" dirty="0">
                <a:latin typeface="Franklin Gothic Book" pitchFamily="34" charset="0"/>
              </a:rPr>
              <a:t>RO/ARO/Observers. </a:t>
            </a:r>
          </a:p>
        </p:txBody>
      </p:sp>
      <p:pic>
        <p:nvPicPr>
          <p:cNvPr id="9" name="Picture 8"/>
          <p:cNvPicPr>
            <a:picLocks noChangeAspect="1"/>
          </p:cNvPicPr>
          <p:nvPr/>
        </p:nvPicPr>
        <p:blipFill>
          <a:blip r:embed="rId2"/>
          <a:stretch>
            <a:fillRect/>
          </a:stretch>
        </p:blipFill>
        <p:spPr>
          <a:xfrm>
            <a:off x="10200640" y="126827"/>
            <a:ext cx="1706880" cy="1431577"/>
          </a:xfrm>
          <a:prstGeom prst="rect">
            <a:avLst/>
          </a:prstGeom>
        </p:spPr>
      </p:pic>
      <p:sp>
        <p:nvSpPr>
          <p:cNvPr id="11" name="Rectangle 2"/>
          <p:cNvSpPr txBox="1">
            <a:spLocks noChangeArrowheads="1"/>
          </p:cNvSpPr>
          <p:nvPr/>
        </p:nvSpPr>
        <p:spPr>
          <a:xfrm>
            <a:off x="4787900" y="312390"/>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1275649232"/>
      </p:ext>
    </p:extLst>
  </p:cSld>
  <p:clrMapOvr>
    <a:masterClrMapping/>
  </p:clrMapOvr>
  <p:transition>
    <p:dissolv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Grp="1" noChangeArrowheads="1"/>
          </p:cNvSpPr>
          <p:nvPr>
            <p:ph type="title"/>
          </p:nvPr>
        </p:nvSpPr>
        <p:spPr>
          <a:xfrm>
            <a:off x="2209800" y="1219201"/>
            <a:ext cx="7848600" cy="530225"/>
          </a:xfrm>
        </p:spPr>
        <p:txBody>
          <a:bodyPr/>
          <a:lstStyle/>
          <a:p>
            <a:pPr>
              <a:defRPr/>
            </a:pPr>
            <a:r>
              <a:rPr lang="en-US" sz="2400" b="1" dirty="0">
                <a:solidFill>
                  <a:srgbClr val="C00000"/>
                </a:solidFill>
                <a:latin typeface="Franklin Gothic Book" pitchFamily="34" charset="0"/>
              </a:rPr>
              <a:t>PERSONS AUTHORIZED TO ENTER THE POLLING STATION</a:t>
            </a:r>
          </a:p>
        </p:txBody>
      </p:sp>
      <p:sp>
        <p:nvSpPr>
          <p:cNvPr id="13" name="Rectangle 3"/>
          <p:cNvSpPr>
            <a:spLocks noGrp="1" noChangeArrowheads="1"/>
          </p:cNvSpPr>
          <p:nvPr>
            <p:ph idx="1"/>
          </p:nvPr>
        </p:nvSpPr>
        <p:spPr>
          <a:xfrm>
            <a:off x="1981200" y="2057401"/>
            <a:ext cx="8229600" cy="3997325"/>
          </a:xfrm>
        </p:spPr>
        <p:txBody>
          <a:bodyPr>
            <a:normAutofit/>
          </a:bodyPr>
          <a:lstStyle/>
          <a:p>
            <a:pPr>
              <a:lnSpc>
                <a:spcPct val="125000"/>
              </a:lnSpc>
            </a:pPr>
            <a:r>
              <a:rPr lang="en-US" sz="2400" b="1" dirty="0">
                <a:latin typeface="Franklin Gothic Book" pitchFamily="34" charset="0"/>
              </a:rPr>
              <a:t>A child in arm accompanying an elector.</a:t>
            </a:r>
          </a:p>
          <a:p>
            <a:pPr>
              <a:lnSpc>
                <a:spcPct val="125000"/>
              </a:lnSpc>
            </a:pPr>
            <a:r>
              <a:rPr lang="en-US" sz="2400" b="1" dirty="0">
                <a:latin typeface="Franklin Gothic Book" pitchFamily="34" charset="0"/>
              </a:rPr>
              <a:t>Person accompanying a blind/infirm voter.</a:t>
            </a:r>
          </a:p>
          <a:p>
            <a:pPr>
              <a:lnSpc>
                <a:spcPct val="125000"/>
              </a:lnSpc>
            </a:pPr>
            <a:r>
              <a:rPr lang="en-US" sz="2400" b="1" dirty="0">
                <a:latin typeface="Franklin Gothic Book" pitchFamily="34" charset="0"/>
              </a:rPr>
              <a:t>Person employed to identify voters.</a:t>
            </a:r>
          </a:p>
          <a:p>
            <a:pPr algn="just">
              <a:lnSpc>
                <a:spcPct val="125000"/>
              </a:lnSpc>
            </a:pPr>
            <a:r>
              <a:rPr lang="en-US" sz="2400" b="1" dirty="0">
                <a:latin typeface="Franklin Gothic Book" pitchFamily="34" charset="0"/>
              </a:rPr>
              <a:t>In case of elector/candidate with Z+ security, one security personnel in civil clothes with concealed small arm can accompany the secured person.</a:t>
            </a:r>
          </a:p>
          <a:p>
            <a:pPr algn="just">
              <a:lnSpc>
                <a:spcPct val="125000"/>
              </a:lnSpc>
            </a:pPr>
            <a:r>
              <a:rPr lang="en-US" sz="2400" b="1" dirty="0">
                <a:latin typeface="Franklin Gothic Book" pitchFamily="34" charset="0"/>
              </a:rPr>
              <a:t>Every one to have a valid photo identity properly displayed.</a:t>
            </a:r>
          </a:p>
          <a:p>
            <a:pPr eaLnBrk="1" hangingPunct="1">
              <a:lnSpc>
                <a:spcPct val="90000"/>
              </a:lnSpc>
              <a:buFont typeface="Wingdings" pitchFamily="2" charset="2"/>
              <a:buChar char="q"/>
            </a:pPr>
            <a:endParaRPr lang="en-US" sz="2400" b="1" dirty="0">
              <a:solidFill>
                <a:srgbClr val="7030A0"/>
              </a:solidFill>
              <a:latin typeface="Franklin Gothic Book" pitchFamily="34" charset="0"/>
            </a:endParaRPr>
          </a:p>
        </p:txBody>
      </p:sp>
      <p:pic>
        <p:nvPicPr>
          <p:cNvPr id="9" name="Picture 8"/>
          <p:cNvPicPr>
            <a:picLocks noChangeAspect="1"/>
          </p:cNvPicPr>
          <p:nvPr/>
        </p:nvPicPr>
        <p:blipFill>
          <a:blip r:embed="rId2"/>
          <a:stretch>
            <a:fillRect/>
          </a:stretch>
        </p:blipFill>
        <p:spPr>
          <a:xfrm>
            <a:off x="10200640" y="126827"/>
            <a:ext cx="1706880" cy="1431577"/>
          </a:xfrm>
          <a:prstGeom prst="rect">
            <a:avLst/>
          </a:prstGeom>
        </p:spPr>
      </p:pic>
      <p:sp>
        <p:nvSpPr>
          <p:cNvPr id="11" name="Rectangle 2"/>
          <p:cNvSpPr txBox="1">
            <a:spLocks noChangeArrowheads="1"/>
          </p:cNvSpPr>
          <p:nvPr/>
        </p:nvSpPr>
        <p:spPr>
          <a:xfrm>
            <a:off x="4787900" y="312390"/>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515610698"/>
      </p:ext>
    </p:extLst>
  </p:cSld>
  <p:clrMapOvr>
    <a:masterClrMapping/>
  </p:clrMapOvr>
  <p:transition>
    <p:dissolv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title"/>
          </p:nvPr>
        </p:nvSpPr>
        <p:spPr>
          <a:xfrm>
            <a:off x="2209800" y="1219201"/>
            <a:ext cx="7848600" cy="530225"/>
          </a:xfrm>
        </p:spPr>
        <p:txBody>
          <a:bodyPr/>
          <a:lstStyle/>
          <a:p>
            <a:pPr>
              <a:defRPr/>
            </a:pPr>
            <a:r>
              <a:rPr lang="en-US" sz="2400" b="1" dirty="0">
                <a:solidFill>
                  <a:srgbClr val="C00000"/>
                </a:solidFill>
                <a:latin typeface="Franklin Gothic Book" pitchFamily="34" charset="0"/>
              </a:rPr>
              <a:t>PERSONS AUTHORIZED TO ENTER THE POLLING STATION</a:t>
            </a:r>
          </a:p>
        </p:txBody>
      </p:sp>
      <p:sp>
        <p:nvSpPr>
          <p:cNvPr id="12" name="Rectangle 3"/>
          <p:cNvSpPr>
            <a:spLocks noGrp="1" noChangeArrowheads="1"/>
          </p:cNvSpPr>
          <p:nvPr>
            <p:ph idx="1"/>
          </p:nvPr>
        </p:nvSpPr>
        <p:spPr>
          <a:xfrm>
            <a:off x="2057400" y="1905000"/>
            <a:ext cx="8229600" cy="4419600"/>
          </a:xfrm>
        </p:spPr>
        <p:txBody>
          <a:bodyPr>
            <a:normAutofit/>
          </a:bodyPr>
          <a:lstStyle/>
          <a:p>
            <a:pPr algn="just">
              <a:spcBef>
                <a:spcPts val="600"/>
              </a:spcBef>
              <a:spcAft>
                <a:spcPts val="600"/>
              </a:spcAft>
            </a:pPr>
            <a:r>
              <a:rPr lang="en-US" sz="2300" b="1" dirty="0">
                <a:latin typeface="Franklin Gothic Book" pitchFamily="34" charset="0"/>
              </a:rPr>
              <a:t>Police officers are not permitted inside the Polling Station except as voters.</a:t>
            </a:r>
          </a:p>
          <a:p>
            <a:pPr algn="just">
              <a:spcBef>
                <a:spcPts val="600"/>
              </a:spcBef>
              <a:spcAft>
                <a:spcPts val="600"/>
              </a:spcAft>
            </a:pPr>
            <a:r>
              <a:rPr lang="en-US" sz="2300" b="1" dirty="0">
                <a:latin typeface="Franklin Gothic Book" pitchFamily="34" charset="0"/>
              </a:rPr>
              <a:t>Police may be called inside the booth if need arises – to maintain law and order.</a:t>
            </a:r>
          </a:p>
          <a:p>
            <a:pPr algn="just">
              <a:spcBef>
                <a:spcPts val="600"/>
              </a:spcBef>
              <a:spcAft>
                <a:spcPts val="600"/>
              </a:spcAft>
            </a:pPr>
            <a:r>
              <a:rPr lang="en-US" sz="2300" b="1" dirty="0">
                <a:latin typeface="Franklin Gothic Book" pitchFamily="34" charset="0"/>
              </a:rPr>
              <a:t>Security personnel accompanying an elector/candidate should not be allowed inside the Polling Station.</a:t>
            </a:r>
          </a:p>
          <a:p>
            <a:pPr algn="just">
              <a:spcBef>
                <a:spcPts val="600"/>
              </a:spcBef>
              <a:spcAft>
                <a:spcPts val="600"/>
              </a:spcAft>
            </a:pPr>
            <a:r>
              <a:rPr lang="en-US" sz="2300" b="1" dirty="0">
                <a:latin typeface="Franklin Gothic Book" pitchFamily="34" charset="0"/>
              </a:rPr>
              <a:t>Ministers are not public servants on duty.</a:t>
            </a:r>
          </a:p>
          <a:p>
            <a:pPr algn="just">
              <a:spcBef>
                <a:spcPts val="600"/>
              </a:spcBef>
              <a:spcAft>
                <a:spcPts val="600"/>
              </a:spcAft>
            </a:pPr>
            <a:r>
              <a:rPr lang="en-US" sz="2300" b="1" dirty="0">
                <a:latin typeface="Franklin Gothic Book" pitchFamily="34" charset="0"/>
              </a:rPr>
              <a:t>Security personnel accompanying Ministers are not allowed inside the Polling Station.</a:t>
            </a:r>
          </a:p>
          <a:p>
            <a:pPr algn="just">
              <a:spcBef>
                <a:spcPts val="600"/>
              </a:spcBef>
              <a:spcAft>
                <a:spcPts val="600"/>
              </a:spcAft>
            </a:pPr>
            <a:r>
              <a:rPr lang="en-US" sz="2300" b="1" dirty="0">
                <a:latin typeface="Franklin Gothic Book" pitchFamily="34" charset="0"/>
              </a:rPr>
              <a:t>VAO/woman attendant to be allowed only when identification is required.</a:t>
            </a:r>
          </a:p>
          <a:p>
            <a:pPr>
              <a:spcBef>
                <a:spcPts val="600"/>
              </a:spcBef>
              <a:spcAft>
                <a:spcPts val="600"/>
              </a:spcAft>
              <a:buFont typeface="Wingdings" pitchFamily="2" charset="2"/>
              <a:buChar char="q"/>
            </a:pPr>
            <a:endParaRPr lang="en-US" sz="2300" b="1" dirty="0">
              <a:solidFill>
                <a:srgbClr val="7030A0"/>
              </a:solidFill>
              <a:latin typeface="Franklin Gothic Book" pitchFamily="34" charset="0"/>
            </a:endParaRPr>
          </a:p>
        </p:txBody>
      </p:sp>
      <p:pic>
        <p:nvPicPr>
          <p:cNvPr id="9" name="Picture 8"/>
          <p:cNvPicPr>
            <a:picLocks noChangeAspect="1"/>
          </p:cNvPicPr>
          <p:nvPr/>
        </p:nvPicPr>
        <p:blipFill>
          <a:blip r:embed="rId2"/>
          <a:stretch>
            <a:fillRect/>
          </a:stretch>
        </p:blipFill>
        <p:spPr>
          <a:xfrm>
            <a:off x="10200640" y="126827"/>
            <a:ext cx="1706880" cy="1431577"/>
          </a:xfrm>
          <a:prstGeom prst="rect">
            <a:avLst/>
          </a:prstGeom>
        </p:spPr>
      </p:pic>
      <p:sp>
        <p:nvSpPr>
          <p:cNvPr id="11" name="Rectangle 2"/>
          <p:cNvSpPr txBox="1">
            <a:spLocks noChangeArrowheads="1"/>
          </p:cNvSpPr>
          <p:nvPr/>
        </p:nvSpPr>
        <p:spPr>
          <a:xfrm>
            <a:off x="4787900" y="312390"/>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3369648795"/>
      </p:ext>
    </p:extLst>
  </p:cSld>
  <p:clrMapOvr>
    <a:masterClrMapping/>
  </p:clrMapOvr>
  <p:transition>
    <p:dissolv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0755" y="2193517"/>
            <a:ext cx="9144000" cy="1620837"/>
          </a:xfrm>
        </p:spPr>
        <p:txBody>
          <a:bodyPr/>
          <a:lstStyle/>
          <a:p>
            <a:r>
              <a:rPr lang="en-US" b="1" dirty="0">
                <a:solidFill>
                  <a:srgbClr val="FF0000"/>
                </a:solidFill>
                <a:latin typeface="Algerian" panose="04020705040A02060702" pitchFamily="82" charset="0"/>
              </a:rPr>
              <a:t>SPECIAL CASES</a:t>
            </a:r>
          </a:p>
        </p:txBody>
      </p:sp>
    </p:spTree>
    <p:extLst>
      <p:ext uri="{BB962C8B-B14F-4D97-AF65-F5344CB8AC3E}">
        <p14:creationId xmlns:p14="http://schemas.microsoft.com/office/powerpoint/2010/main" val="20292355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a:spLocks noChangeArrowheads="1"/>
          </p:cNvSpPr>
          <p:nvPr/>
        </p:nvSpPr>
        <p:spPr bwMode="auto">
          <a:xfrm>
            <a:off x="2819400" y="1004406"/>
            <a:ext cx="6477000" cy="553998"/>
          </a:xfrm>
          <a:prstGeom prst="rect">
            <a:avLst/>
          </a:prstGeom>
          <a:noFill/>
          <a:ln w="9525">
            <a:noFill/>
            <a:miter lim="800000"/>
            <a:headEnd/>
            <a:tailEnd/>
          </a:ln>
        </p:spPr>
        <p:txBody>
          <a:bodyPr wrap="square">
            <a:spAutoFit/>
          </a:bodyPr>
          <a:lstStyle/>
          <a:p>
            <a:r>
              <a:rPr lang="en-US" sz="3000" b="1" dirty="0">
                <a:solidFill>
                  <a:srgbClr val="800000"/>
                </a:solidFill>
                <a:effectLst>
                  <a:outerShdw blurRad="38100" dist="38100" dir="2700000" algn="tl">
                    <a:srgbClr val="000000">
                      <a:alpha val="43137"/>
                    </a:srgbClr>
                  </a:outerShdw>
                </a:effectLst>
                <a:latin typeface="Franklin Gothic Book" pitchFamily="34" charset="0"/>
              </a:rPr>
              <a:t>VOTING BY BLIND &amp; INFIRM VOTERS</a:t>
            </a:r>
          </a:p>
        </p:txBody>
      </p:sp>
      <p:pic>
        <p:nvPicPr>
          <p:cNvPr id="9" name="Picture 8"/>
          <p:cNvPicPr>
            <a:picLocks noChangeAspect="1"/>
          </p:cNvPicPr>
          <p:nvPr/>
        </p:nvPicPr>
        <p:blipFill>
          <a:blip r:embed="rId2"/>
          <a:stretch>
            <a:fillRect/>
          </a:stretch>
        </p:blipFill>
        <p:spPr>
          <a:xfrm>
            <a:off x="10200640" y="126827"/>
            <a:ext cx="1706880" cy="1431577"/>
          </a:xfrm>
          <a:prstGeom prst="rect">
            <a:avLst/>
          </a:prstGeom>
        </p:spPr>
      </p:pic>
      <p:sp>
        <p:nvSpPr>
          <p:cNvPr id="13" name="Rectangle 2"/>
          <p:cNvSpPr txBox="1">
            <a:spLocks noChangeArrowheads="1"/>
          </p:cNvSpPr>
          <p:nvPr/>
        </p:nvSpPr>
        <p:spPr>
          <a:xfrm>
            <a:off x="4787900" y="312390"/>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pic>
        <p:nvPicPr>
          <p:cNvPr id="16388" name="Picture 4" descr="Lok Sabha elections: EC comes up with Braille voter slips and EVMs with  stickers - India To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455" y="2073592"/>
            <a:ext cx="6572250" cy="3695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112145"/>
      </p:ext>
    </p:extLst>
  </p:cSld>
  <p:clrMapOvr>
    <a:masterClrMapping/>
  </p:clrMapOvr>
  <p:transition>
    <p:strips dir="rd"/>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O6.jpg"/>
          <p:cNvPicPr>
            <a:picLocks noChangeAspect="1"/>
          </p:cNvPicPr>
          <p:nvPr/>
        </p:nvPicPr>
        <p:blipFill>
          <a:blip r:embed="rId2"/>
          <a:stretch>
            <a:fillRect/>
          </a:stretch>
        </p:blipFill>
        <p:spPr>
          <a:xfrm>
            <a:off x="1940560" y="1432560"/>
            <a:ext cx="7696200" cy="5257800"/>
          </a:xfrm>
          <a:prstGeom prst="rect">
            <a:avLst/>
          </a:prstGeom>
        </p:spPr>
      </p:pic>
      <p:pic>
        <p:nvPicPr>
          <p:cNvPr id="9" name="Picture 8"/>
          <p:cNvPicPr>
            <a:picLocks noChangeAspect="1"/>
          </p:cNvPicPr>
          <p:nvPr/>
        </p:nvPicPr>
        <p:blipFill>
          <a:blip r:embed="rId3"/>
          <a:stretch>
            <a:fillRect/>
          </a:stretch>
        </p:blipFill>
        <p:spPr>
          <a:xfrm>
            <a:off x="10200640" y="126827"/>
            <a:ext cx="1706880" cy="1431577"/>
          </a:xfrm>
          <a:prstGeom prst="rect">
            <a:avLst/>
          </a:prstGeom>
        </p:spPr>
      </p:pic>
      <p:sp>
        <p:nvSpPr>
          <p:cNvPr id="11" name="Rectangle 2"/>
          <p:cNvSpPr txBox="1">
            <a:spLocks noChangeArrowheads="1"/>
          </p:cNvSpPr>
          <p:nvPr/>
        </p:nvSpPr>
        <p:spPr>
          <a:xfrm>
            <a:off x="4118610" y="312390"/>
            <a:ext cx="334010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- 49 N </a:t>
            </a:r>
            <a:endParaRPr lang="en-IN" sz="3600" dirty="0">
              <a:solidFill>
                <a:srgbClr val="C00000"/>
              </a:solidFill>
            </a:endParaRPr>
          </a:p>
        </p:txBody>
      </p:sp>
    </p:spTree>
    <p:extLst>
      <p:ext uri="{BB962C8B-B14F-4D97-AF65-F5344CB8AC3E}">
        <p14:creationId xmlns:p14="http://schemas.microsoft.com/office/powerpoint/2010/main" val="1088319853"/>
      </p:ext>
    </p:extLst>
  </p:cSld>
  <p:clrMapOvr>
    <a:masterClrMapping/>
  </p:clrMapOvr>
  <p:transition>
    <p:strips dir="rd"/>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a:spLocks noGrp="1"/>
          </p:cNvSpPr>
          <p:nvPr>
            <p:ph type="title"/>
          </p:nvPr>
        </p:nvSpPr>
        <p:spPr>
          <a:xfrm>
            <a:off x="1056640" y="1067420"/>
            <a:ext cx="8727440" cy="610568"/>
          </a:xfrm>
        </p:spPr>
        <p:style>
          <a:lnRef idx="1">
            <a:schemeClr val="accent3"/>
          </a:lnRef>
          <a:fillRef idx="2">
            <a:schemeClr val="accent3"/>
          </a:fillRef>
          <a:effectRef idx="1">
            <a:schemeClr val="accent3"/>
          </a:effectRef>
          <a:fontRef idx="minor">
            <a:schemeClr val="dk1"/>
          </a:fontRef>
        </p:style>
        <p:txBody>
          <a:bodyPr>
            <a:noAutofit/>
          </a:bodyPr>
          <a:lstStyle/>
          <a:p>
            <a:r>
              <a:rPr lang="en-US" sz="4000" dirty="0" smtClean="0">
                <a:solidFill>
                  <a:srgbClr val="C00000"/>
                </a:solidFill>
              </a:rPr>
              <a:t>     CASE OF DIFFERENTLY-ABLED VOTERS</a:t>
            </a:r>
            <a:endParaRPr lang="en-US" sz="4000" dirty="0">
              <a:solidFill>
                <a:srgbClr val="C00000"/>
              </a:solidFill>
            </a:endParaRPr>
          </a:p>
        </p:txBody>
      </p:sp>
      <p:sp>
        <p:nvSpPr>
          <p:cNvPr id="28" name="Content Placeholder 2"/>
          <p:cNvSpPr>
            <a:spLocks noGrp="1"/>
          </p:cNvSpPr>
          <p:nvPr>
            <p:ph idx="1"/>
          </p:nvPr>
        </p:nvSpPr>
        <p:spPr/>
        <p:txBody>
          <a:bodyPr/>
          <a:lstStyle/>
          <a:p>
            <a:endParaRPr lang="en-US"/>
          </a:p>
          <a:p>
            <a:pPr>
              <a:buFont typeface="Arial" pitchFamily="34" charset="0"/>
              <a:buNone/>
            </a:pPr>
            <a:endParaRPr lang="en-US"/>
          </a:p>
        </p:txBody>
      </p:sp>
      <p:sp>
        <p:nvSpPr>
          <p:cNvPr id="2" name="Slide Number Placeholder 1">
            <a:extLst>
              <a:ext uri="{FF2B5EF4-FFF2-40B4-BE49-F238E27FC236}">
                <a16:creationId xmlns="" xmlns:a16="http://schemas.microsoft.com/office/drawing/2014/main" id="{4D65139A-B9AA-47ED-980F-08F695BE577F}"/>
              </a:ext>
            </a:extLst>
          </p:cNvPr>
          <p:cNvSpPr>
            <a:spLocks noGrp="1"/>
          </p:cNvSpPr>
          <p:nvPr>
            <p:ph type="sldNum" sz="quarter" idx="12"/>
          </p:nvPr>
        </p:nvSpPr>
        <p:spPr/>
        <p:txBody>
          <a:bodyPr/>
          <a:lstStyle/>
          <a:p>
            <a:fld id="{9354E1B7-EA4B-4627-8377-47E877C4B30E}" type="slidenum">
              <a:rPr lang="en-US" smtClean="0"/>
              <a:pPr/>
              <a:t>106</a:t>
            </a:fld>
            <a:endParaRPr lang="en-US"/>
          </a:p>
        </p:txBody>
      </p:sp>
      <p:graphicFrame>
        <p:nvGraphicFramePr>
          <p:cNvPr id="29" name="Diagram 28"/>
          <p:cNvGraphicFramePr/>
          <p:nvPr>
            <p:extLst>
              <p:ext uri="{D42A27DB-BD31-4B8C-83A1-F6EECF244321}">
                <p14:modId xmlns:p14="http://schemas.microsoft.com/office/powerpoint/2010/main" val="582578953"/>
              </p:ext>
            </p:extLst>
          </p:nvPr>
        </p:nvGraphicFramePr>
        <p:xfrm>
          <a:off x="121920" y="1830387"/>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2" name="Title 1"/>
          <p:cNvSpPr txBox="1">
            <a:spLocks/>
          </p:cNvSpPr>
          <p:nvPr/>
        </p:nvSpPr>
        <p:spPr>
          <a:xfrm rot="5400000">
            <a:off x="9531954" y="3117850"/>
            <a:ext cx="4381500" cy="812800"/>
          </a:xfrm>
          <a:prstGeom prst="rect">
            <a:avLst/>
          </a:prstGeom>
        </p:spPr>
        <p:txBody>
          <a:bodyPr/>
          <a:lstStyle>
            <a:lvl1pPr algn="ctr" defTabSz="914400" rtl="0" eaLnBrk="1" latinLnBrk="0" hangingPunct="1">
              <a:spcBef>
                <a:spcPct val="0"/>
              </a:spcBef>
              <a:buNone/>
              <a:defRPr sz="4000" kern="1200">
                <a:solidFill>
                  <a:schemeClr val="tx1"/>
                </a:solidFill>
                <a:latin typeface="Franklin Gothic Medium Cond" pitchFamily="34" charset="0"/>
                <a:ea typeface="+mj-ea"/>
                <a:cs typeface="+mj-cs"/>
              </a:defRPr>
            </a:lvl1pPr>
          </a:lstStyle>
          <a:p>
            <a:pPr algn="l"/>
            <a:r>
              <a:rPr lang="en-US" sz="3600" b="1" dirty="0">
                <a:solidFill>
                  <a:schemeClr val="bg1"/>
                </a:solidFill>
                <a:effectLst>
                  <a:outerShdw blurRad="38100" dist="38100" dir="2700000" algn="tl">
                    <a:srgbClr val="000000">
                      <a:alpha val="43137"/>
                    </a:srgbClr>
                  </a:outerShdw>
                </a:effectLst>
                <a:latin typeface="+mj-lt"/>
              </a:rPr>
              <a:t>POLL DAY – </a:t>
            </a:r>
            <a:r>
              <a:rPr lang="en-US" sz="3600" b="1" dirty="0" smtClean="0">
                <a:solidFill>
                  <a:schemeClr val="bg1"/>
                </a:solidFill>
                <a:effectLst>
                  <a:outerShdw blurRad="38100" dist="38100" dir="2700000" algn="tl">
                    <a:srgbClr val="000000">
                      <a:alpha val="43137"/>
                    </a:srgbClr>
                  </a:outerShdw>
                </a:effectLst>
                <a:latin typeface="+mj-lt"/>
              </a:rPr>
              <a:t>09.04.2026</a:t>
            </a:r>
            <a:endParaRPr lang="en-US" sz="3600" b="1" dirty="0">
              <a:solidFill>
                <a:schemeClr val="bg1"/>
              </a:solidFill>
              <a:effectLst>
                <a:outerShdw blurRad="38100" dist="38100" dir="2700000" algn="tl">
                  <a:srgbClr val="000000">
                    <a:alpha val="43137"/>
                  </a:srgbClr>
                </a:outerShdw>
              </a:effectLst>
              <a:latin typeface="+mj-lt"/>
            </a:endParaRPr>
          </a:p>
        </p:txBody>
      </p:sp>
      <p:pic>
        <p:nvPicPr>
          <p:cNvPr id="10" name="Picture 9"/>
          <p:cNvPicPr>
            <a:picLocks noChangeAspect="1"/>
          </p:cNvPicPr>
          <p:nvPr/>
        </p:nvPicPr>
        <p:blipFill>
          <a:blip r:embed="rId7"/>
          <a:stretch>
            <a:fillRect/>
          </a:stretch>
        </p:blipFill>
        <p:spPr>
          <a:xfrm>
            <a:off x="10200640" y="126827"/>
            <a:ext cx="1706880" cy="1431577"/>
          </a:xfrm>
          <a:prstGeom prst="rect">
            <a:avLst/>
          </a:prstGeom>
        </p:spPr>
      </p:pic>
      <p:sp>
        <p:nvSpPr>
          <p:cNvPr id="11" name="Rectangle 2"/>
          <p:cNvSpPr txBox="1">
            <a:spLocks noChangeArrowheads="1"/>
          </p:cNvSpPr>
          <p:nvPr/>
        </p:nvSpPr>
        <p:spPr>
          <a:xfrm>
            <a:off x="4787900" y="312390"/>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3202077657"/>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
                                            <p:graphicEl>
                                              <a:dgm id="{D1500B63-646E-8A49-B5A0-108734E7F6C4}"/>
                                            </p:graphicEl>
                                          </p:spTgt>
                                        </p:tgtEl>
                                        <p:attrNameLst>
                                          <p:attrName>style.visibility</p:attrName>
                                        </p:attrNameLst>
                                      </p:cBhvr>
                                      <p:to>
                                        <p:strVal val="visible"/>
                                      </p:to>
                                    </p:set>
                                    <p:animEffect transition="in" filter="checkerboard(across)">
                                      <p:cBhvr>
                                        <p:cTn id="7" dur="500"/>
                                        <p:tgtEl>
                                          <p:spTgt spid="29">
                                            <p:graphicEl>
                                              <a:dgm id="{D1500B63-646E-8A49-B5A0-108734E7F6C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9">
                                            <p:graphicEl>
                                              <a:dgm id="{597A56F7-2792-DE4C-85DA-C02642DC9E41}"/>
                                            </p:graphicEl>
                                          </p:spTgt>
                                        </p:tgtEl>
                                        <p:attrNameLst>
                                          <p:attrName>style.visibility</p:attrName>
                                        </p:attrNameLst>
                                      </p:cBhvr>
                                      <p:to>
                                        <p:strVal val="visible"/>
                                      </p:to>
                                    </p:set>
                                    <p:animEffect transition="in" filter="checkerboard(across)">
                                      <p:cBhvr>
                                        <p:cTn id="12" dur="500"/>
                                        <p:tgtEl>
                                          <p:spTgt spid="29">
                                            <p:graphicEl>
                                              <a:dgm id="{597A56F7-2792-DE4C-85DA-C02642DC9E4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9">
                                            <p:graphicEl>
                                              <a:dgm id="{600F1942-1451-F14E-9960-70F7D0D3DEA1}"/>
                                            </p:graphicEl>
                                          </p:spTgt>
                                        </p:tgtEl>
                                        <p:attrNameLst>
                                          <p:attrName>style.visibility</p:attrName>
                                        </p:attrNameLst>
                                      </p:cBhvr>
                                      <p:to>
                                        <p:strVal val="visible"/>
                                      </p:to>
                                    </p:set>
                                    <p:animEffect transition="in" filter="checkerboard(across)">
                                      <p:cBhvr>
                                        <p:cTn id="17" dur="500"/>
                                        <p:tgtEl>
                                          <p:spTgt spid="29">
                                            <p:graphicEl>
                                              <a:dgm id="{600F1942-1451-F14E-9960-70F7D0D3DEA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9">
                                            <p:graphicEl>
                                              <a:dgm id="{48D7B685-15B6-E849-B85F-08CE19C487CB}"/>
                                            </p:graphicEl>
                                          </p:spTgt>
                                        </p:tgtEl>
                                        <p:attrNameLst>
                                          <p:attrName>style.visibility</p:attrName>
                                        </p:attrNameLst>
                                      </p:cBhvr>
                                      <p:to>
                                        <p:strVal val="visible"/>
                                      </p:to>
                                    </p:set>
                                    <p:animEffect transition="in" filter="checkerboard(across)">
                                      <p:cBhvr>
                                        <p:cTn id="22" dur="500"/>
                                        <p:tgtEl>
                                          <p:spTgt spid="29">
                                            <p:graphicEl>
                                              <a:dgm id="{48D7B685-15B6-E849-B85F-08CE19C487C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9" grpId="0">
        <p:bldSub>
          <a:bldDgm bld="one"/>
        </p:bldSub>
      </p:bldGraphic>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25BA30E-2F43-9FFE-4CA6-62DD0CCEC731}"/>
              </a:ext>
            </a:extLst>
          </p:cNvPr>
          <p:cNvPicPr>
            <a:picLocks noChangeAspect="1"/>
          </p:cNvPicPr>
          <p:nvPr/>
        </p:nvPicPr>
        <p:blipFill>
          <a:blip r:embed="rId2"/>
          <a:stretch>
            <a:fillRect/>
          </a:stretch>
        </p:blipFill>
        <p:spPr>
          <a:xfrm>
            <a:off x="1676400" y="76200"/>
            <a:ext cx="8839200" cy="6781800"/>
          </a:xfrm>
          <a:prstGeom prst="rect">
            <a:avLst/>
          </a:prstGeom>
        </p:spPr>
      </p:pic>
    </p:spTree>
    <p:extLst>
      <p:ext uri="{BB962C8B-B14F-4D97-AF65-F5344CB8AC3E}">
        <p14:creationId xmlns:p14="http://schemas.microsoft.com/office/powerpoint/2010/main" val="200991794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9B1858A-AE10-17CD-D59F-3B205AECC3A8}"/>
              </a:ext>
            </a:extLst>
          </p:cNvPr>
          <p:cNvPicPr>
            <a:picLocks noChangeAspect="1"/>
          </p:cNvPicPr>
          <p:nvPr/>
        </p:nvPicPr>
        <p:blipFill>
          <a:blip r:embed="rId2"/>
          <a:stretch>
            <a:fillRect/>
          </a:stretch>
        </p:blipFill>
        <p:spPr>
          <a:xfrm>
            <a:off x="1562100" y="304801"/>
            <a:ext cx="9067800" cy="6324599"/>
          </a:xfrm>
          <a:prstGeom prst="rect">
            <a:avLst/>
          </a:prstGeom>
        </p:spPr>
      </p:pic>
    </p:spTree>
    <p:extLst>
      <p:ext uri="{BB962C8B-B14F-4D97-AF65-F5344CB8AC3E}">
        <p14:creationId xmlns:p14="http://schemas.microsoft.com/office/powerpoint/2010/main" val="16682201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10485120" y="-106853"/>
            <a:ext cx="1706880" cy="1431577"/>
          </a:xfrm>
          <a:prstGeom prst="rect">
            <a:avLst/>
          </a:prstGeom>
        </p:spPr>
      </p:pic>
      <p:sp>
        <p:nvSpPr>
          <p:cNvPr id="17" name="Rectangle 2"/>
          <p:cNvSpPr txBox="1">
            <a:spLocks noChangeArrowheads="1"/>
          </p:cNvSpPr>
          <p:nvPr/>
        </p:nvSpPr>
        <p:spPr>
          <a:xfrm>
            <a:off x="3802380" y="474950"/>
            <a:ext cx="34315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- 49 M</a:t>
            </a:r>
            <a:endParaRPr lang="en-IN" sz="3600" dirty="0">
              <a:solidFill>
                <a:srgbClr val="C00000"/>
              </a:solidFill>
            </a:endParaRPr>
          </a:p>
        </p:txBody>
      </p:sp>
      <p:pic>
        <p:nvPicPr>
          <p:cNvPr id="14338" name="Picture 2" descr="The Importance of &quot;Constructive Non-Conformity&quot; In the Work Pl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6695" y="2731452"/>
            <a:ext cx="6096000" cy="233362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
          <p:cNvSpPr txBox="1">
            <a:spLocks noChangeArrowheads="1"/>
          </p:cNvSpPr>
          <p:nvPr/>
        </p:nvSpPr>
        <p:spPr>
          <a:xfrm>
            <a:off x="1808480" y="1521430"/>
            <a:ext cx="86766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REFUSAL TO OBSERVE POLL PROCEDURE</a:t>
            </a:r>
            <a:endParaRPr lang="en-IN" sz="3600" dirty="0">
              <a:solidFill>
                <a:srgbClr val="C00000"/>
              </a:solidFill>
            </a:endParaRPr>
          </a:p>
        </p:txBody>
      </p:sp>
    </p:spTree>
    <p:extLst>
      <p:ext uri="{BB962C8B-B14F-4D97-AF65-F5344CB8AC3E}">
        <p14:creationId xmlns:p14="http://schemas.microsoft.com/office/powerpoint/2010/main" val="1078308407"/>
      </p:ext>
    </p:extLst>
  </p:cSld>
  <p:clrMapOvr>
    <a:masterClrMapping/>
  </p:clrMapOvr>
  <p:transition>
    <p:wheel spokes="2"/>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038080" y="458985"/>
            <a:ext cx="1706880" cy="1431577"/>
          </a:xfrm>
          <a:prstGeom prst="rect">
            <a:avLst/>
          </a:prstGeom>
        </p:spPr>
      </p:pic>
      <p:sp>
        <p:nvSpPr>
          <p:cNvPr id="3" name="Subtitle 2"/>
          <p:cNvSpPr>
            <a:spLocks noGrp="1"/>
          </p:cNvSpPr>
          <p:nvPr>
            <p:ph type="subTitle" idx="4294967295"/>
          </p:nvPr>
        </p:nvSpPr>
        <p:spPr>
          <a:xfrm>
            <a:off x="1524000" y="2093914"/>
            <a:ext cx="7543800" cy="4086225"/>
          </a:xfrm>
        </p:spPr>
        <p:txBody>
          <a:bodyPr>
            <a:normAutofit/>
          </a:bodyPr>
          <a:lstStyle/>
          <a:p>
            <a:r>
              <a:rPr lang="en-US" dirty="0"/>
              <a:t>Sector Officer shall hand over EVMs and Polling Materials to the Presiding Officer at the respective Polling Station.</a:t>
            </a:r>
          </a:p>
          <a:p>
            <a:r>
              <a:rPr lang="en-US" dirty="0"/>
              <a:t>Handover shall be completed under proper acknowledgement and </a:t>
            </a:r>
            <a:r>
              <a:rPr lang="en-US" dirty="0" smtClean="0"/>
              <a:t>documentation</a:t>
            </a:r>
          </a:p>
          <a:p>
            <a:pPr lvl="0"/>
            <a:r>
              <a:rPr lang="en-US" dirty="0"/>
              <a:t>Verification of materials should be carried out only at the Polling Station.</a:t>
            </a:r>
            <a:endParaRPr lang="en-IN" dirty="0"/>
          </a:p>
          <a:p>
            <a:pPr marL="0" indent="0">
              <a:buNone/>
            </a:pPr>
            <a:endParaRPr lang="en-IN" dirty="0"/>
          </a:p>
        </p:txBody>
      </p:sp>
      <p:sp>
        <p:nvSpPr>
          <p:cNvPr id="6" name="Title 5"/>
          <p:cNvSpPr>
            <a:spLocks noGrp="1"/>
          </p:cNvSpPr>
          <p:nvPr>
            <p:ph type="title" idx="4294967295"/>
          </p:nvPr>
        </p:nvSpPr>
        <p:spPr>
          <a:xfrm>
            <a:off x="1524001" y="976314"/>
            <a:ext cx="7142163" cy="985837"/>
          </a:xfrm>
        </p:spPr>
        <p:txBody>
          <a:bodyPr>
            <a:normAutofit/>
          </a:bodyPr>
          <a:lstStyle/>
          <a:p>
            <a:r>
              <a:rPr lang="en-US" b="1" dirty="0">
                <a:solidFill>
                  <a:srgbClr val="C00000"/>
                </a:solidFill>
              </a:rPr>
              <a:t>ON PRE-POLL DAY </a:t>
            </a:r>
            <a:endParaRPr lang="en-IN" dirty="0"/>
          </a:p>
        </p:txBody>
      </p:sp>
    </p:spTree>
    <p:extLst>
      <p:ext uri="{BB962C8B-B14F-4D97-AF65-F5344CB8AC3E}">
        <p14:creationId xmlns:p14="http://schemas.microsoft.com/office/powerpoint/2010/main" val="291694436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2197100" y="849120"/>
            <a:ext cx="8382000" cy="6096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3886200" y="894840"/>
            <a:ext cx="5181600" cy="457200"/>
          </a:xfrm>
          <a:prstGeom prst="rect">
            <a:avLst/>
          </a:prstGeom>
        </p:spPr>
        <p:txBody>
          <a:bodyPr/>
          <a:lstStyle>
            <a:lvl1pPr algn="ctr" defTabSz="914400" rtl="0" eaLnBrk="1" latinLnBrk="0" hangingPunct="1">
              <a:spcBef>
                <a:spcPct val="0"/>
              </a:spcBef>
              <a:buNone/>
              <a:defRPr sz="4000" kern="1200">
                <a:solidFill>
                  <a:schemeClr val="tx1"/>
                </a:solidFill>
                <a:latin typeface="Franklin Gothic Medium Cond" pitchFamily="34" charset="0"/>
                <a:ea typeface="+mj-ea"/>
                <a:cs typeface="+mj-cs"/>
              </a:defRPr>
            </a:lvl1pPr>
          </a:lstStyle>
          <a:p>
            <a:r>
              <a:rPr lang="en-US" sz="3000" b="1" dirty="0">
                <a:solidFill>
                  <a:srgbClr val="C00000"/>
                </a:solidFill>
                <a:effectLst>
                  <a:outerShdw blurRad="38100" dist="38100" dir="2700000" algn="tl">
                    <a:srgbClr val="000000">
                      <a:alpha val="43137"/>
                    </a:srgbClr>
                  </a:outerShdw>
                </a:effectLst>
              </a:rPr>
              <a:t>ELECTOR NOT ALLOWED TO VOTE</a:t>
            </a:r>
          </a:p>
        </p:txBody>
      </p:sp>
      <p:pic>
        <p:nvPicPr>
          <p:cNvPr id="11" name="Picture 10" descr="MO12.jpg"/>
          <p:cNvPicPr>
            <a:picLocks noChangeAspect="1"/>
          </p:cNvPicPr>
          <p:nvPr/>
        </p:nvPicPr>
        <p:blipFill>
          <a:blip r:embed="rId2"/>
          <a:srcRect t="13257"/>
          <a:stretch>
            <a:fillRect/>
          </a:stretch>
        </p:blipFill>
        <p:spPr>
          <a:xfrm>
            <a:off x="2870200" y="1565400"/>
            <a:ext cx="7035800" cy="4865880"/>
          </a:xfrm>
          <a:prstGeom prst="rect">
            <a:avLst/>
          </a:prstGeom>
        </p:spPr>
      </p:pic>
      <p:pic>
        <p:nvPicPr>
          <p:cNvPr id="9" name="Picture 8"/>
          <p:cNvPicPr>
            <a:picLocks noChangeAspect="1"/>
          </p:cNvPicPr>
          <p:nvPr/>
        </p:nvPicPr>
        <p:blipFill>
          <a:blip r:embed="rId3"/>
          <a:stretch>
            <a:fillRect/>
          </a:stretch>
        </p:blipFill>
        <p:spPr>
          <a:xfrm>
            <a:off x="10283777" y="64997"/>
            <a:ext cx="1706880" cy="1431577"/>
          </a:xfrm>
          <a:prstGeom prst="rect">
            <a:avLst/>
          </a:prstGeom>
        </p:spPr>
      </p:pic>
      <p:sp>
        <p:nvSpPr>
          <p:cNvPr id="10" name="Rectangle 2"/>
          <p:cNvSpPr txBox="1">
            <a:spLocks noChangeArrowheads="1"/>
          </p:cNvSpPr>
          <p:nvPr/>
        </p:nvSpPr>
        <p:spPr>
          <a:xfrm>
            <a:off x="4808220" y="212215"/>
            <a:ext cx="36347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 49 M </a:t>
            </a:r>
            <a:endParaRPr lang="en-IN" sz="3600" dirty="0">
              <a:solidFill>
                <a:srgbClr val="C00000"/>
              </a:solidFill>
            </a:endParaRPr>
          </a:p>
        </p:txBody>
      </p:sp>
    </p:spTree>
    <p:extLst>
      <p:ext uri="{BB962C8B-B14F-4D97-AF65-F5344CB8AC3E}">
        <p14:creationId xmlns:p14="http://schemas.microsoft.com/office/powerpoint/2010/main" val="270327980"/>
      </p:ext>
    </p:extLst>
  </p:cSld>
  <p:clrMapOvr>
    <a:masterClrMapping/>
  </p:clrMapOvr>
  <p:transition>
    <p:wheel spokes="2"/>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O13.jpg"/>
          <p:cNvPicPr>
            <a:picLocks noChangeAspect="1"/>
          </p:cNvPicPr>
          <p:nvPr/>
        </p:nvPicPr>
        <p:blipFill>
          <a:blip r:embed="rId2"/>
          <a:srcRect t="39682"/>
          <a:stretch>
            <a:fillRect/>
          </a:stretch>
        </p:blipFill>
        <p:spPr>
          <a:xfrm>
            <a:off x="3733801" y="2362200"/>
            <a:ext cx="6781799" cy="4038600"/>
          </a:xfrm>
          <a:prstGeom prst="rect">
            <a:avLst/>
          </a:prstGeom>
        </p:spPr>
      </p:pic>
      <p:sp>
        <p:nvSpPr>
          <p:cNvPr id="14" name="Rounded Rectangle 13"/>
          <p:cNvSpPr/>
          <p:nvPr/>
        </p:nvSpPr>
        <p:spPr>
          <a:xfrm>
            <a:off x="2209801" y="1059542"/>
            <a:ext cx="8051800" cy="117373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2324101" y="1107603"/>
            <a:ext cx="7762240" cy="954107"/>
          </a:xfrm>
          <a:prstGeom prst="rect">
            <a:avLst/>
          </a:prstGeom>
        </p:spPr>
        <p:txBody>
          <a:bodyPr wrap="square">
            <a:spAutoFit/>
          </a:bodyPr>
          <a:lstStyle/>
          <a:p>
            <a:pPr algn="ctr">
              <a:spcBef>
                <a:spcPts val="600"/>
              </a:spcBef>
              <a:spcAft>
                <a:spcPts val="600"/>
              </a:spcAft>
              <a:defRPr/>
            </a:pPr>
            <a:r>
              <a:rPr lang="en-US" sz="2800" b="1" dirty="0"/>
              <a:t>A voter violating the voting procedure or secrecy of voting shall not be allowed to vote</a:t>
            </a:r>
          </a:p>
        </p:txBody>
      </p:sp>
      <p:pic>
        <p:nvPicPr>
          <p:cNvPr id="16" name="Picture 2" descr="http://www.theonlinecitizen.com/wp-content/uploads/2015/07/vote.jpg"/>
          <p:cNvPicPr>
            <a:picLocks noChangeAspect="1" noChangeArrowheads="1"/>
          </p:cNvPicPr>
          <p:nvPr/>
        </p:nvPicPr>
        <p:blipFill>
          <a:blip r:embed="rId3"/>
          <a:srcRect t="3279" b="6557"/>
          <a:stretch>
            <a:fillRect/>
          </a:stretch>
        </p:blipFill>
        <p:spPr bwMode="auto">
          <a:xfrm>
            <a:off x="1676400" y="2286000"/>
            <a:ext cx="2590800" cy="2514600"/>
          </a:xfrm>
          <a:prstGeom prst="rect">
            <a:avLst/>
          </a:prstGeom>
          <a:noFill/>
        </p:spPr>
      </p:pic>
      <p:pic>
        <p:nvPicPr>
          <p:cNvPr id="17" name="Picture 2" descr="http://us.123rf.com/450wm/frenta/frenta0803/frenta080300156/2733182-the-3d-stylized-person-voting-at-elections.jpg?ver=6"/>
          <p:cNvPicPr>
            <a:picLocks noChangeAspect="1" noChangeArrowheads="1"/>
          </p:cNvPicPr>
          <p:nvPr/>
        </p:nvPicPr>
        <p:blipFill>
          <a:blip r:embed="rId4"/>
          <a:srcRect/>
          <a:stretch>
            <a:fillRect/>
          </a:stretch>
        </p:blipFill>
        <p:spPr bwMode="auto">
          <a:xfrm>
            <a:off x="2209801" y="4724400"/>
            <a:ext cx="1136905" cy="1752600"/>
          </a:xfrm>
          <a:prstGeom prst="rect">
            <a:avLst/>
          </a:prstGeom>
          <a:noFill/>
        </p:spPr>
      </p:pic>
      <p:pic>
        <p:nvPicPr>
          <p:cNvPr id="18" name="Picture 17"/>
          <p:cNvPicPr>
            <a:picLocks noChangeAspect="1"/>
          </p:cNvPicPr>
          <p:nvPr/>
        </p:nvPicPr>
        <p:blipFill>
          <a:blip r:embed="rId5"/>
          <a:stretch>
            <a:fillRect/>
          </a:stretch>
        </p:blipFill>
        <p:spPr>
          <a:xfrm>
            <a:off x="10375901" y="126826"/>
            <a:ext cx="1706880" cy="1431577"/>
          </a:xfrm>
          <a:prstGeom prst="rect">
            <a:avLst/>
          </a:prstGeom>
        </p:spPr>
      </p:pic>
      <p:sp>
        <p:nvSpPr>
          <p:cNvPr id="19" name="Rectangle 2"/>
          <p:cNvSpPr txBox="1">
            <a:spLocks noChangeArrowheads="1"/>
          </p:cNvSpPr>
          <p:nvPr/>
        </p:nvSpPr>
        <p:spPr>
          <a:xfrm>
            <a:off x="4787900" y="312390"/>
            <a:ext cx="344170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 49 M </a:t>
            </a:r>
            <a:endParaRPr lang="en-IN" sz="3600" dirty="0">
              <a:solidFill>
                <a:srgbClr val="C00000"/>
              </a:solidFill>
            </a:endParaRPr>
          </a:p>
        </p:txBody>
      </p:sp>
    </p:spTree>
    <p:extLst>
      <p:ext uri="{BB962C8B-B14F-4D97-AF65-F5344CB8AC3E}">
        <p14:creationId xmlns:p14="http://schemas.microsoft.com/office/powerpoint/2010/main" val="2787717443"/>
      </p:ext>
    </p:extLst>
  </p:cSld>
  <p:clrMapOvr>
    <a:masterClrMapping/>
  </p:clrMapOvr>
  <p:transition>
    <p:circl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981200" y="1600200"/>
            <a:ext cx="8503920" cy="4648200"/>
          </a:xfrm>
          <a:prstGeom prst="rect">
            <a:avLst/>
          </a:prstGeom>
        </p:spPr>
        <p:txBody>
          <a:bodyPr/>
          <a:lstStyle/>
          <a:p>
            <a:pPr marL="342900" indent="-342900" algn="just">
              <a:spcBef>
                <a:spcPts val="600"/>
              </a:spcBef>
              <a:spcAft>
                <a:spcPts val="600"/>
              </a:spcAft>
              <a:buFont typeface="Wingdings" pitchFamily="2" charset="2"/>
              <a:buChar char="Ø"/>
              <a:defRPr/>
            </a:pPr>
            <a:r>
              <a:rPr lang="en-US" sz="2400" b="1" dirty="0"/>
              <a:t>Every elector should maintain absolute  secrecy in voting.</a:t>
            </a:r>
          </a:p>
          <a:p>
            <a:pPr marL="342900" indent="-342900" algn="just">
              <a:spcBef>
                <a:spcPts val="600"/>
              </a:spcBef>
              <a:spcAft>
                <a:spcPts val="600"/>
              </a:spcAft>
              <a:buFont typeface="Wingdings" pitchFamily="2" charset="2"/>
              <a:buChar char="Ø"/>
              <a:defRPr/>
            </a:pPr>
            <a:r>
              <a:rPr lang="en-US" sz="2400" b="1" dirty="0"/>
              <a:t>If he refuses to do, warn him.</a:t>
            </a:r>
          </a:p>
          <a:p>
            <a:pPr marL="342900" indent="-342900" algn="just">
              <a:spcBef>
                <a:spcPts val="600"/>
              </a:spcBef>
              <a:spcAft>
                <a:spcPts val="600"/>
              </a:spcAft>
              <a:buFont typeface="Wingdings" pitchFamily="2" charset="2"/>
              <a:buChar char="Ø"/>
              <a:defRPr/>
            </a:pPr>
            <a:r>
              <a:rPr lang="en-US" sz="2400" b="1" dirty="0"/>
              <a:t>If voter’s slip has been issued to him, withdraw and cancel it.</a:t>
            </a:r>
          </a:p>
          <a:p>
            <a:pPr marL="342900" indent="-342900" algn="just">
              <a:spcBef>
                <a:spcPts val="600"/>
              </a:spcBef>
              <a:spcAft>
                <a:spcPts val="600"/>
              </a:spcAft>
              <a:buFont typeface="Wingdings" pitchFamily="2" charset="2"/>
              <a:buChar char="Ø"/>
              <a:defRPr/>
            </a:pPr>
            <a:r>
              <a:rPr lang="en-US" sz="2400" b="1" dirty="0"/>
              <a:t>Mark ‘Not allowed to vote – Voting procedure </a:t>
            </a:r>
            <a:r>
              <a:rPr lang="en-US" sz="2400" b="1" dirty="0" smtClean="0"/>
              <a:t>violated – 49 M’ </a:t>
            </a:r>
            <a:r>
              <a:rPr lang="en-US" sz="2400" b="1" dirty="0"/>
              <a:t>in the remarks column in the Register of Voters and sign there.</a:t>
            </a:r>
          </a:p>
          <a:p>
            <a:pPr marL="342900" indent="-342900" algn="just">
              <a:spcBef>
                <a:spcPts val="1200"/>
              </a:spcBef>
              <a:spcAft>
                <a:spcPts val="1200"/>
              </a:spcAft>
              <a:buFont typeface="Wingdings" pitchFamily="2" charset="2"/>
              <a:buChar char="Ø"/>
              <a:defRPr/>
            </a:pPr>
            <a:r>
              <a:rPr lang="en-US" sz="2400" b="1" dirty="0"/>
              <a:t>Take care of such entries while noting the number of votes polled and filling up Form 17 C at the end of the poll.</a:t>
            </a:r>
          </a:p>
          <a:p>
            <a:pPr marL="342900" indent="-342900" algn="just">
              <a:spcBef>
                <a:spcPts val="600"/>
              </a:spcBef>
              <a:spcAft>
                <a:spcPts val="600"/>
              </a:spcAft>
              <a:buFont typeface="Wingdings" pitchFamily="2" charset="2"/>
              <a:buChar char="Ø"/>
              <a:defRPr/>
            </a:pPr>
            <a:endParaRPr lang="en-US" sz="2400" b="1" dirty="0"/>
          </a:p>
          <a:p>
            <a:pPr marL="342900" indent="-342900" algn="just">
              <a:spcBef>
                <a:spcPts val="600"/>
              </a:spcBef>
              <a:spcAft>
                <a:spcPts val="600"/>
              </a:spcAft>
              <a:buFont typeface="Wingdings" pitchFamily="2" charset="2"/>
              <a:buChar char="Ø"/>
              <a:defRPr/>
            </a:pPr>
            <a:endParaRPr lang="en-US" sz="2400" b="1" dirty="0">
              <a:solidFill>
                <a:schemeClr val="accent3">
                  <a:lumMod val="50000"/>
                </a:schemeClr>
              </a:solidFill>
            </a:endParaRPr>
          </a:p>
          <a:p>
            <a:pPr marL="342900" indent="-342900" algn="just">
              <a:spcBef>
                <a:spcPts val="600"/>
              </a:spcBef>
              <a:spcAft>
                <a:spcPts val="600"/>
              </a:spcAft>
              <a:buFont typeface="Wingdings" pitchFamily="2" charset="2"/>
              <a:buChar char="Ø"/>
              <a:defRPr/>
            </a:pPr>
            <a:endParaRPr lang="en-US" sz="2400" b="1" dirty="0">
              <a:solidFill>
                <a:schemeClr val="accent3">
                  <a:lumMod val="50000"/>
                </a:schemeClr>
              </a:solidFill>
            </a:endParaRPr>
          </a:p>
        </p:txBody>
      </p:sp>
      <p:sp>
        <p:nvSpPr>
          <p:cNvPr id="8" name="Rectangle 5"/>
          <p:cNvSpPr>
            <a:spLocks noChangeArrowheads="1"/>
          </p:cNvSpPr>
          <p:nvPr/>
        </p:nvSpPr>
        <p:spPr bwMode="auto">
          <a:xfrm>
            <a:off x="3357880" y="1031856"/>
            <a:ext cx="5257800" cy="461665"/>
          </a:xfrm>
          <a:prstGeom prst="rect">
            <a:avLst/>
          </a:prstGeom>
          <a:noFill/>
          <a:ln w="9525">
            <a:noFill/>
            <a:miter lim="800000"/>
            <a:headEnd/>
            <a:tailEnd/>
          </a:ln>
        </p:spPr>
        <p:txBody>
          <a:bodyPr wrap="square">
            <a:spAutoFit/>
          </a:bodyPr>
          <a:lstStyle/>
          <a:p>
            <a:pPr>
              <a:defRPr/>
            </a:pPr>
            <a:r>
              <a:rPr lang="en-US" sz="2400" b="1" dirty="0">
                <a:solidFill>
                  <a:srgbClr val="800000"/>
                </a:solidFill>
                <a:effectLst>
                  <a:outerShdw blurRad="75057" dist="38100" dir="5400000" sy="-20000" rotWithShape="0">
                    <a:prstClr val="black">
                      <a:alpha val="25000"/>
                    </a:prstClr>
                  </a:outerShdw>
                </a:effectLst>
                <a:latin typeface="Verdana" pitchFamily="34" charset="0"/>
                <a:ea typeface="Verdana" pitchFamily="34" charset="0"/>
                <a:cs typeface="Verdana" pitchFamily="34" charset="0"/>
              </a:rPr>
              <a:t>MAINTENANCE OF SECRECY</a:t>
            </a:r>
          </a:p>
        </p:txBody>
      </p:sp>
      <p:pic>
        <p:nvPicPr>
          <p:cNvPr id="9" name="Picture 8"/>
          <p:cNvPicPr>
            <a:picLocks noChangeAspect="1"/>
          </p:cNvPicPr>
          <p:nvPr/>
        </p:nvPicPr>
        <p:blipFill>
          <a:blip r:embed="rId2"/>
          <a:stretch>
            <a:fillRect/>
          </a:stretch>
        </p:blipFill>
        <p:spPr>
          <a:xfrm>
            <a:off x="10200640" y="126827"/>
            <a:ext cx="1706880" cy="1431577"/>
          </a:xfrm>
          <a:prstGeom prst="rect">
            <a:avLst/>
          </a:prstGeom>
        </p:spPr>
      </p:pic>
      <p:sp>
        <p:nvSpPr>
          <p:cNvPr id="10" name="Rectangle 2"/>
          <p:cNvSpPr txBox="1">
            <a:spLocks noChangeArrowheads="1"/>
          </p:cNvSpPr>
          <p:nvPr/>
        </p:nvSpPr>
        <p:spPr>
          <a:xfrm>
            <a:off x="4240530" y="312390"/>
            <a:ext cx="349250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 49 M </a:t>
            </a:r>
            <a:endParaRPr lang="en-IN" sz="3600" dirty="0">
              <a:solidFill>
                <a:srgbClr val="C00000"/>
              </a:solidFill>
            </a:endParaRPr>
          </a:p>
        </p:txBody>
      </p:sp>
    </p:spTree>
    <p:extLst>
      <p:ext uri="{BB962C8B-B14F-4D97-AF65-F5344CB8AC3E}">
        <p14:creationId xmlns:p14="http://schemas.microsoft.com/office/powerpoint/2010/main" val="3622340011"/>
      </p:ext>
    </p:extLst>
  </p:cSld>
  <p:clrMapOvr>
    <a:masterClrMapping/>
  </p:clrMapOvr>
  <p:transition>
    <p:circl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ChangeArrowheads="1"/>
          </p:cNvSpPr>
          <p:nvPr/>
        </p:nvSpPr>
        <p:spPr bwMode="auto">
          <a:xfrm>
            <a:off x="3370580" y="990575"/>
            <a:ext cx="5725160" cy="461665"/>
          </a:xfrm>
          <a:prstGeom prst="rect">
            <a:avLst/>
          </a:prstGeom>
          <a:noFill/>
          <a:ln w="9525">
            <a:noFill/>
            <a:miter lim="800000"/>
            <a:headEnd/>
            <a:tailEnd/>
          </a:ln>
        </p:spPr>
        <p:txBody>
          <a:bodyPr wrap="square">
            <a:spAutoFit/>
          </a:bodyPr>
          <a:lstStyle/>
          <a:p>
            <a:pPr>
              <a:defRPr/>
            </a:pPr>
            <a:r>
              <a:rPr lang="en-US" sz="2400" b="1" dirty="0" smtClean="0">
                <a:solidFill>
                  <a:srgbClr val="800000"/>
                </a:solidFill>
                <a:effectLst>
                  <a:outerShdw blurRad="75057" dist="38100" dir="5400000" sy="-20000" rotWithShape="0">
                    <a:prstClr val="black">
                      <a:alpha val="25000"/>
                    </a:prstClr>
                  </a:outerShdw>
                </a:effectLst>
                <a:latin typeface="Verdana" pitchFamily="34" charset="0"/>
                <a:ea typeface="Verdana" pitchFamily="34" charset="0"/>
                <a:cs typeface="Verdana" pitchFamily="34" charset="0"/>
              </a:rPr>
              <a:t>VOTER DECIDED NOT TO VOTE</a:t>
            </a:r>
            <a:endParaRPr lang="en-US" sz="2400" b="1" dirty="0">
              <a:solidFill>
                <a:srgbClr val="800000"/>
              </a:solidFill>
              <a:effectLst>
                <a:outerShdw blurRad="75057" dist="38100" dir="5400000" sy="-20000" rotWithShape="0">
                  <a:prstClr val="black">
                    <a:alpha val="25000"/>
                  </a:prstClr>
                </a:outerShdw>
              </a:effectLst>
              <a:latin typeface="Verdana" pitchFamily="34" charset="0"/>
              <a:ea typeface="Verdana" pitchFamily="34" charset="0"/>
              <a:cs typeface="Verdana" pitchFamily="34" charset="0"/>
            </a:endParaRPr>
          </a:p>
        </p:txBody>
      </p:sp>
      <p:pic>
        <p:nvPicPr>
          <p:cNvPr id="9" name="Picture 8"/>
          <p:cNvPicPr>
            <a:picLocks noChangeAspect="1"/>
          </p:cNvPicPr>
          <p:nvPr/>
        </p:nvPicPr>
        <p:blipFill>
          <a:blip r:embed="rId2"/>
          <a:stretch>
            <a:fillRect/>
          </a:stretch>
        </p:blipFill>
        <p:spPr>
          <a:xfrm>
            <a:off x="10200640" y="126827"/>
            <a:ext cx="1706880" cy="1431577"/>
          </a:xfrm>
          <a:prstGeom prst="rect">
            <a:avLst/>
          </a:prstGeom>
        </p:spPr>
      </p:pic>
      <p:sp>
        <p:nvSpPr>
          <p:cNvPr id="10" name="Rectangle 2"/>
          <p:cNvSpPr txBox="1">
            <a:spLocks noChangeArrowheads="1"/>
          </p:cNvSpPr>
          <p:nvPr/>
        </p:nvSpPr>
        <p:spPr>
          <a:xfrm>
            <a:off x="4240530" y="312390"/>
            <a:ext cx="349250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 49 O </a:t>
            </a:r>
            <a:endParaRPr lang="en-IN" sz="3600" dirty="0">
              <a:solidFill>
                <a:srgbClr val="C00000"/>
              </a:solidFill>
            </a:endParaRPr>
          </a:p>
        </p:txBody>
      </p:sp>
      <p:pic>
        <p:nvPicPr>
          <p:cNvPr id="15362" name="Picture 2" descr="Indian Man Reaction: Over 4,711 Royalty-Free Licensable Stock Photos |  Shutter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315" y="1452240"/>
            <a:ext cx="6448425" cy="5057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72560" y="6187440"/>
            <a:ext cx="3677920" cy="670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994504590"/>
      </p:ext>
    </p:extLst>
  </p:cSld>
  <p:clrMapOvr>
    <a:masterClrMapping/>
  </p:clrMapOvr>
  <p:transition>
    <p:circl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092852" y="806271"/>
            <a:ext cx="5257800" cy="609600"/>
          </a:xfrm>
          <a:prstGeom prst="rect">
            <a:avLst/>
          </a:prstGeom>
        </p:spPr>
        <p:txBody>
          <a:bodyPr/>
          <a:lstStyle>
            <a:lvl1pPr algn="ctr" defTabSz="914400" rtl="0" eaLnBrk="1" latinLnBrk="0" hangingPunct="1">
              <a:spcBef>
                <a:spcPct val="0"/>
              </a:spcBef>
              <a:buNone/>
              <a:defRPr sz="4000" kern="1200">
                <a:solidFill>
                  <a:schemeClr val="tx1"/>
                </a:solidFill>
                <a:latin typeface="Franklin Gothic Medium Cond" pitchFamily="34" charset="0"/>
                <a:ea typeface="+mj-ea"/>
                <a:cs typeface="+mj-cs"/>
              </a:defRPr>
            </a:lvl1pPr>
          </a:lstStyle>
          <a:p>
            <a:r>
              <a:rPr lang="en-US" sz="3600" b="1" dirty="0">
                <a:solidFill>
                  <a:schemeClr val="accent3">
                    <a:lumMod val="50000"/>
                  </a:schemeClr>
                </a:solidFill>
                <a:effectLst>
                  <a:outerShdw blurRad="38100" dist="38100" dir="2700000" algn="tl">
                    <a:srgbClr val="000000">
                      <a:alpha val="43137"/>
                    </a:srgbClr>
                  </a:outerShdw>
                </a:effectLst>
                <a:latin typeface="+mj-lt"/>
              </a:rPr>
              <a:t>ELECTOR REFUSE TO VOTE </a:t>
            </a:r>
          </a:p>
        </p:txBody>
      </p:sp>
      <p:sp>
        <p:nvSpPr>
          <p:cNvPr id="13" name="Rectangle 2"/>
          <p:cNvSpPr txBox="1">
            <a:spLocks noChangeArrowheads="1"/>
          </p:cNvSpPr>
          <p:nvPr/>
        </p:nvSpPr>
        <p:spPr>
          <a:xfrm>
            <a:off x="1828800" y="1524001"/>
            <a:ext cx="7785904" cy="4483261"/>
          </a:xfrm>
          <a:prstGeom prst="rect">
            <a:avLst/>
          </a:prstGeom>
        </p:spPr>
        <p:txBody>
          <a:bodyPr vert="horz" lIns="91440" tIns="45720" rIns="91440" bIns="45720" rtlCol="0">
            <a:noAutofit/>
          </a:bodyPr>
          <a:lstStyle/>
          <a:p>
            <a:pPr marL="342900" indent="-342900" algn="just">
              <a:spcBef>
                <a:spcPts val="600"/>
              </a:spcBef>
              <a:spcAft>
                <a:spcPts val="600"/>
              </a:spcAft>
              <a:buFont typeface="Arial" pitchFamily="34" charset="0"/>
              <a:buChar char="•"/>
              <a:defRPr/>
            </a:pPr>
            <a:endParaRPr lang="en-US" sz="2600" b="1" dirty="0" smtClean="0">
              <a:solidFill>
                <a:srgbClr val="B31FAC"/>
              </a:solidFill>
              <a:latin typeface="Franklin Gothic Book" pitchFamily="34" charset="0"/>
              <a:ea typeface="Helvetica" pitchFamily="2" charset="0"/>
              <a:cs typeface="Helvetica" pitchFamily="2" charset="0"/>
            </a:endParaRPr>
          </a:p>
          <a:p>
            <a:pPr marL="342900" indent="-342900" algn="just">
              <a:spcBef>
                <a:spcPts val="600"/>
              </a:spcBef>
              <a:spcAft>
                <a:spcPts val="600"/>
              </a:spcAft>
              <a:buFont typeface="Arial" pitchFamily="34" charset="0"/>
              <a:buChar char="•"/>
              <a:defRPr/>
            </a:pPr>
            <a:r>
              <a:rPr lang="en-US" sz="2600" b="1" dirty="0" smtClean="0">
                <a:latin typeface="Franklin Gothic Book" pitchFamily="34" charset="0"/>
                <a:ea typeface="Helvetica" pitchFamily="2" charset="0"/>
                <a:cs typeface="Helvetica" pitchFamily="2" charset="0"/>
              </a:rPr>
              <a:t>If </a:t>
            </a:r>
            <a:r>
              <a:rPr lang="en-US" sz="2600" b="1" dirty="0">
                <a:latin typeface="Franklin Gothic Book" pitchFamily="34" charset="0"/>
                <a:ea typeface="Helvetica" pitchFamily="2" charset="0"/>
                <a:cs typeface="Helvetica" pitchFamily="2" charset="0"/>
              </a:rPr>
              <a:t>ballot button has been pressed already, allow the next voter to vote.</a:t>
            </a:r>
          </a:p>
          <a:p>
            <a:pPr marL="342900" indent="-342900" algn="just">
              <a:spcBef>
                <a:spcPts val="600"/>
              </a:spcBef>
              <a:spcAft>
                <a:spcPts val="600"/>
              </a:spcAft>
              <a:buFont typeface="Arial" pitchFamily="34" charset="0"/>
              <a:buChar char="•"/>
              <a:defRPr/>
            </a:pPr>
            <a:r>
              <a:rPr lang="en-US" sz="2600" b="1" dirty="0">
                <a:latin typeface="Franklin Gothic Book" pitchFamily="34" charset="0"/>
                <a:ea typeface="Helvetica" pitchFamily="2" charset="0"/>
                <a:cs typeface="Helvetica" pitchFamily="2" charset="0"/>
              </a:rPr>
              <a:t>If the last elector refuses to vote, switch off the power switch of the Control Unit (rear compartment) and disconnect the VVPAT from the Control Unit.</a:t>
            </a:r>
          </a:p>
          <a:p>
            <a:pPr marL="342900" indent="-342900" algn="just">
              <a:spcBef>
                <a:spcPts val="600"/>
              </a:spcBef>
              <a:spcAft>
                <a:spcPts val="600"/>
              </a:spcAft>
              <a:buFont typeface="Arial" pitchFamily="34" charset="0"/>
              <a:buChar char="•"/>
              <a:defRPr/>
            </a:pPr>
            <a:r>
              <a:rPr lang="en-US" sz="2600" b="1" dirty="0">
                <a:latin typeface="Franklin Gothic Book" pitchFamily="34" charset="0"/>
                <a:ea typeface="Helvetica" pitchFamily="2" charset="0"/>
                <a:cs typeface="Helvetica" pitchFamily="2" charset="0"/>
              </a:rPr>
              <a:t>Switch on the power switch, after busy lamp goes off, press CLOSE button.</a:t>
            </a:r>
          </a:p>
          <a:p>
            <a:pPr marL="342900" indent="-342900" algn="just">
              <a:spcBef>
                <a:spcPts val="600"/>
              </a:spcBef>
              <a:spcAft>
                <a:spcPts val="600"/>
              </a:spcAft>
              <a:buFont typeface="Arial" pitchFamily="34" charset="0"/>
              <a:buChar char="•"/>
              <a:defRPr/>
            </a:pPr>
            <a:r>
              <a:rPr lang="en-US" sz="2600" b="1" dirty="0">
                <a:latin typeface="Franklin Gothic Book" pitchFamily="34" charset="0"/>
                <a:ea typeface="Helvetica" pitchFamily="2" charset="0"/>
                <a:cs typeface="Helvetica" pitchFamily="2" charset="0"/>
              </a:rPr>
              <a:t>Remember : RESULT button will function (while counting) only if CLOSE button is pressed.</a:t>
            </a:r>
          </a:p>
          <a:p>
            <a:pPr marL="342900" indent="-342900" algn="just">
              <a:spcBef>
                <a:spcPts val="600"/>
              </a:spcBef>
              <a:spcAft>
                <a:spcPts val="600"/>
              </a:spcAft>
              <a:defRPr/>
            </a:pPr>
            <a:endParaRPr lang="en-US" sz="2600" b="1" dirty="0">
              <a:solidFill>
                <a:srgbClr val="B31FAC"/>
              </a:solidFill>
              <a:latin typeface="Franklin Gothic Book" pitchFamily="34" charset="0"/>
              <a:ea typeface="Helvetica" pitchFamily="2" charset="0"/>
              <a:cs typeface="Helvetica" pitchFamily="2" charset="0"/>
            </a:endParaRPr>
          </a:p>
        </p:txBody>
      </p:sp>
      <p:sp>
        <p:nvSpPr>
          <p:cNvPr id="16" name="Rectangle 5"/>
          <p:cNvSpPr>
            <a:spLocks noChangeArrowheads="1"/>
          </p:cNvSpPr>
          <p:nvPr/>
        </p:nvSpPr>
        <p:spPr bwMode="auto">
          <a:xfrm>
            <a:off x="2909104" y="1524001"/>
            <a:ext cx="6705600" cy="446276"/>
          </a:xfrm>
          <a:prstGeom prst="rect">
            <a:avLst/>
          </a:prstGeom>
          <a:noFill/>
          <a:ln w="9525">
            <a:noFill/>
            <a:miter lim="800000"/>
            <a:headEnd/>
            <a:tailEnd/>
          </a:ln>
        </p:spPr>
        <p:txBody>
          <a:bodyPr wrap="square">
            <a:spAutoFit/>
          </a:bodyPr>
          <a:lstStyle/>
          <a:p>
            <a:r>
              <a:rPr lang="en-US" sz="2300" b="1" dirty="0">
                <a:solidFill>
                  <a:srgbClr val="B76501"/>
                </a:solidFill>
                <a:effectLst>
                  <a:outerShdw blurRad="38100" dist="38100" dir="2700000" algn="tl">
                    <a:srgbClr val="000000">
                      <a:alpha val="43137"/>
                    </a:srgbClr>
                  </a:outerShdw>
                </a:effectLst>
                <a:latin typeface="Bookman Old Style" pitchFamily="18" charset="0"/>
                <a:ea typeface="Verdana" pitchFamily="34" charset="0"/>
                <a:cs typeface="Verdana" pitchFamily="34" charset="0"/>
              </a:rPr>
              <a:t>ELECTOR DECIDING NOT TO VOTE</a:t>
            </a:r>
          </a:p>
        </p:txBody>
      </p:sp>
      <p:pic>
        <p:nvPicPr>
          <p:cNvPr id="9" name="Picture 8"/>
          <p:cNvPicPr>
            <a:picLocks noChangeAspect="1"/>
          </p:cNvPicPr>
          <p:nvPr/>
        </p:nvPicPr>
        <p:blipFill>
          <a:blip r:embed="rId2"/>
          <a:stretch>
            <a:fillRect/>
          </a:stretch>
        </p:blipFill>
        <p:spPr>
          <a:xfrm>
            <a:off x="10200640" y="126827"/>
            <a:ext cx="1706880" cy="1431577"/>
          </a:xfrm>
          <a:prstGeom prst="rect">
            <a:avLst/>
          </a:prstGeom>
        </p:spPr>
      </p:pic>
      <p:sp>
        <p:nvSpPr>
          <p:cNvPr id="11" name="Rectangle 2"/>
          <p:cNvSpPr txBox="1">
            <a:spLocks noChangeArrowheads="1"/>
          </p:cNvSpPr>
          <p:nvPr/>
        </p:nvSpPr>
        <p:spPr>
          <a:xfrm>
            <a:off x="4086860" y="276046"/>
            <a:ext cx="3562752"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 49 O </a:t>
            </a:r>
            <a:endParaRPr lang="en-IN" sz="3600" dirty="0">
              <a:solidFill>
                <a:srgbClr val="C00000"/>
              </a:solidFill>
            </a:endParaRPr>
          </a:p>
        </p:txBody>
      </p:sp>
    </p:spTree>
    <p:extLst>
      <p:ext uri="{BB962C8B-B14F-4D97-AF65-F5344CB8AC3E}">
        <p14:creationId xmlns:p14="http://schemas.microsoft.com/office/powerpoint/2010/main" val="2609195971"/>
      </p:ext>
    </p:extLst>
  </p:cSld>
  <p:clrMapOvr>
    <a:masterClrMapping/>
  </p:clrMapOvr>
  <p:transition>
    <p:strips/>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
          <p:cNvSpPr>
            <a:spLocks noChangeArrowheads="1"/>
          </p:cNvSpPr>
          <p:nvPr/>
        </p:nvSpPr>
        <p:spPr bwMode="auto">
          <a:xfrm rot="5400000">
            <a:off x="8247222" y="3182780"/>
            <a:ext cx="3810000" cy="492443"/>
          </a:xfrm>
          <a:prstGeom prst="rect">
            <a:avLst/>
          </a:prstGeom>
          <a:noFill/>
          <a:ln w="9525">
            <a:noFill/>
            <a:miter lim="800000"/>
            <a:headEnd/>
            <a:tailEnd/>
          </a:ln>
        </p:spPr>
        <p:txBody>
          <a:bodyPr wrap="square">
            <a:spAutoFit/>
          </a:bodyPr>
          <a:lstStyle/>
          <a:p>
            <a:r>
              <a:rPr lang="en-US" sz="2600" b="1" dirty="0">
                <a:solidFill>
                  <a:schemeClr val="bg1"/>
                </a:solidFill>
                <a:effectLst>
                  <a:outerShdw blurRad="38100" dist="38100" dir="2700000" algn="tl">
                    <a:srgbClr val="000000">
                      <a:alpha val="43137"/>
                    </a:srgbClr>
                  </a:outerShdw>
                </a:effectLst>
                <a:latin typeface="Franklin Gothic Book" pitchFamily="34" charset="0"/>
              </a:rPr>
              <a:t>VOTING BY PROXY - CSV</a:t>
            </a:r>
          </a:p>
        </p:txBody>
      </p:sp>
      <p:graphicFrame>
        <p:nvGraphicFramePr>
          <p:cNvPr id="12" name="Content Placeholder 6"/>
          <p:cNvGraphicFramePr>
            <a:graphicFrameLocks noGrp="1"/>
          </p:cNvGraphicFramePr>
          <p:nvPr>
            <p:ph idx="1"/>
          </p:nvPr>
        </p:nvGraphicFramePr>
        <p:xfrm>
          <a:off x="1524000" y="1219201"/>
          <a:ext cx="7848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p:cNvPicPr>
            <a:picLocks noChangeAspect="1"/>
          </p:cNvPicPr>
          <p:nvPr/>
        </p:nvPicPr>
        <p:blipFill>
          <a:blip r:embed="rId7"/>
          <a:stretch>
            <a:fillRect/>
          </a:stretch>
        </p:blipFill>
        <p:spPr>
          <a:xfrm>
            <a:off x="10200640" y="126827"/>
            <a:ext cx="1706880" cy="1431577"/>
          </a:xfrm>
          <a:prstGeom prst="rect">
            <a:avLst/>
          </a:prstGeom>
        </p:spPr>
      </p:pic>
      <p:sp>
        <p:nvSpPr>
          <p:cNvPr id="11" name="Rectangle 2"/>
          <p:cNvSpPr txBox="1">
            <a:spLocks noChangeArrowheads="1"/>
          </p:cNvSpPr>
          <p:nvPr/>
        </p:nvSpPr>
        <p:spPr>
          <a:xfrm>
            <a:off x="2776220" y="332710"/>
            <a:ext cx="61239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 SERVICE VOTERS  </a:t>
            </a:r>
            <a:endParaRPr lang="en-IN" sz="3600" dirty="0">
              <a:solidFill>
                <a:srgbClr val="C00000"/>
              </a:solidFill>
            </a:endParaRPr>
          </a:p>
        </p:txBody>
      </p:sp>
    </p:spTree>
    <p:extLst>
      <p:ext uri="{BB962C8B-B14F-4D97-AF65-F5344CB8AC3E}">
        <p14:creationId xmlns:p14="http://schemas.microsoft.com/office/powerpoint/2010/main" val="3147981236"/>
      </p:ext>
    </p:extLst>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graphicEl>
                                              <a:dgm id="{54B2185D-3FFF-7A47-AB4F-A16141531FD3}"/>
                                            </p:graphicEl>
                                          </p:spTgt>
                                        </p:tgtEl>
                                        <p:attrNameLst>
                                          <p:attrName>style.visibility</p:attrName>
                                        </p:attrNameLst>
                                      </p:cBhvr>
                                      <p:to>
                                        <p:strVal val="visible"/>
                                      </p:to>
                                    </p:set>
                                    <p:animEffect transition="in" filter="wipe(left)">
                                      <p:cBhvr>
                                        <p:cTn id="7" dur="500"/>
                                        <p:tgtEl>
                                          <p:spTgt spid="12">
                                            <p:graphicEl>
                                              <a:dgm id="{54B2185D-3FFF-7A47-AB4F-A16141531FD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graphicEl>
                                              <a:dgm id="{145A7130-C22B-E74E-B9D5-7E66E3640BE7}"/>
                                            </p:graphicEl>
                                          </p:spTgt>
                                        </p:tgtEl>
                                        <p:attrNameLst>
                                          <p:attrName>style.visibility</p:attrName>
                                        </p:attrNameLst>
                                      </p:cBhvr>
                                      <p:to>
                                        <p:strVal val="visible"/>
                                      </p:to>
                                    </p:set>
                                    <p:animEffect transition="in" filter="wipe(left)">
                                      <p:cBhvr>
                                        <p:cTn id="12" dur="500"/>
                                        <p:tgtEl>
                                          <p:spTgt spid="12">
                                            <p:graphicEl>
                                              <a:dgm id="{145A7130-C22B-E74E-B9D5-7E66E3640BE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graphicEl>
                                              <a:dgm id="{D3AEA8FE-1AD8-B247-9FD0-ABEE7B58EBCC}"/>
                                            </p:graphicEl>
                                          </p:spTgt>
                                        </p:tgtEl>
                                        <p:attrNameLst>
                                          <p:attrName>style.visibility</p:attrName>
                                        </p:attrNameLst>
                                      </p:cBhvr>
                                      <p:to>
                                        <p:strVal val="visible"/>
                                      </p:to>
                                    </p:set>
                                    <p:animEffect transition="in" filter="wipe(left)">
                                      <p:cBhvr>
                                        <p:cTn id="17" dur="500"/>
                                        <p:tgtEl>
                                          <p:spTgt spid="12">
                                            <p:graphicEl>
                                              <a:dgm id="{D3AEA8FE-1AD8-B247-9FD0-ABEE7B58EBC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graphicEl>
                                              <a:dgm id="{3F22AB97-E5BF-F540-8E19-1FA820F9FFD1}"/>
                                            </p:graphicEl>
                                          </p:spTgt>
                                        </p:tgtEl>
                                        <p:attrNameLst>
                                          <p:attrName>style.visibility</p:attrName>
                                        </p:attrNameLst>
                                      </p:cBhvr>
                                      <p:to>
                                        <p:strVal val="visible"/>
                                      </p:to>
                                    </p:set>
                                    <p:animEffect transition="in" filter="wipe(left)">
                                      <p:cBhvr>
                                        <p:cTn id="22" dur="500"/>
                                        <p:tgtEl>
                                          <p:spTgt spid="12">
                                            <p:graphicEl>
                                              <a:dgm id="{3F22AB97-E5BF-F540-8E19-1FA820F9FFD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O8.jpg"/>
          <p:cNvPicPr>
            <a:picLocks noChangeAspect="1"/>
          </p:cNvPicPr>
          <p:nvPr/>
        </p:nvPicPr>
        <p:blipFill>
          <a:blip r:embed="rId2"/>
          <a:stretch>
            <a:fillRect/>
          </a:stretch>
        </p:blipFill>
        <p:spPr>
          <a:xfrm>
            <a:off x="1524000" y="1417320"/>
            <a:ext cx="8676640" cy="5235903"/>
          </a:xfrm>
          <a:prstGeom prst="rect">
            <a:avLst/>
          </a:prstGeom>
        </p:spPr>
      </p:pic>
      <p:pic>
        <p:nvPicPr>
          <p:cNvPr id="6" name="Picture 5"/>
          <p:cNvPicPr>
            <a:picLocks noChangeAspect="1"/>
          </p:cNvPicPr>
          <p:nvPr/>
        </p:nvPicPr>
        <p:blipFill>
          <a:blip r:embed="rId3"/>
          <a:stretch>
            <a:fillRect/>
          </a:stretch>
        </p:blipFill>
        <p:spPr>
          <a:xfrm>
            <a:off x="10200640" y="126827"/>
            <a:ext cx="1706880" cy="1431577"/>
          </a:xfrm>
          <a:prstGeom prst="rect">
            <a:avLst/>
          </a:prstGeom>
        </p:spPr>
      </p:pic>
      <p:sp>
        <p:nvSpPr>
          <p:cNvPr id="7" name="Rectangle 2"/>
          <p:cNvSpPr txBox="1">
            <a:spLocks noChangeArrowheads="1"/>
          </p:cNvSpPr>
          <p:nvPr/>
        </p:nvSpPr>
        <p:spPr>
          <a:xfrm>
            <a:off x="4066540" y="434310"/>
            <a:ext cx="426466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 CSV </a:t>
            </a:r>
            <a:endParaRPr lang="en-IN" sz="3600" dirty="0">
              <a:solidFill>
                <a:srgbClr val="C00000"/>
              </a:solidFill>
            </a:endParaRPr>
          </a:p>
        </p:txBody>
      </p:sp>
    </p:spTree>
    <p:extLst>
      <p:ext uri="{BB962C8B-B14F-4D97-AF65-F5344CB8AC3E}">
        <p14:creationId xmlns:p14="http://schemas.microsoft.com/office/powerpoint/2010/main" val="2181349634"/>
      </p:ext>
    </p:extLst>
  </p:cSld>
  <p:clrMapOvr>
    <a:masterClrMapping/>
  </p:clrMapOvr>
  <p:transition>
    <p:push dir="d"/>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O73.jpg"/>
          <p:cNvPicPr>
            <a:picLocks noChangeAspect="1"/>
          </p:cNvPicPr>
          <p:nvPr/>
        </p:nvPicPr>
        <p:blipFill>
          <a:blip r:embed="rId2"/>
          <a:stretch>
            <a:fillRect/>
          </a:stretch>
        </p:blipFill>
        <p:spPr>
          <a:xfrm>
            <a:off x="1654884" y="1275080"/>
            <a:ext cx="8426704" cy="5085080"/>
          </a:xfrm>
          <a:prstGeom prst="rect">
            <a:avLst/>
          </a:prstGeom>
        </p:spPr>
      </p:pic>
      <p:pic>
        <p:nvPicPr>
          <p:cNvPr id="7" name="Picture 6"/>
          <p:cNvPicPr>
            <a:picLocks noChangeAspect="1"/>
          </p:cNvPicPr>
          <p:nvPr/>
        </p:nvPicPr>
        <p:blipFill>
          <a:blip r:embed="rId3"/>
          <a:stretch>
            <a:fillRect/>
          </a:stretch>
        </p:blipFill>
        <p:spPr>
          <a:xfrm>
            <a:off x="10200640" y="126827"/>
            <a:ext cx="1706880" cy="1431577"/>
          </a:xfrm>
          <a:prstGeom prst="rect">
            <a:avLst/>
          </a:prstGeom>
        </p:spPr>
      </p:pic>
      <p:sp>
        <p:nvSpPr>
          <p:cNvPr id="9" name="Rectangle 2"/>
          <p:cNvSpPr txBox="1">
            <a:spLocks noChangeArrowheads="1"/>
          </p:cNvSpPr>
          <p:nvPr/>
        </p:nvSpPr>
        <p:spPr>
          <a:xfrm>
            <a:off x="4086860" y="276046"/>
            <a:ext cx="3562752"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 49 P </a:t>
            </a:r>
            <a:endParaRPr lang="en-IN" sz="3600" dirty="0">
              <a:solidFill>
                <a:srgbClr val="C00000"/>
              </a:solidFill>
            </a:endParaRPr>
          </a:p>
        </p:txBody>
      </p:sp>
    </p:spTree>
    <p:extLst>
      <p:ext uri="{BB962C8B-B14F-4D97-AF65-F5344CB8AC3E}">
        <p14:creationId xmlns:p14="http://schemas.microsoft.com/office/powerpoint/2010/main" val="3387617302"/>
      </p:ext>
    </p:extLst>
  </p:cSld>
  <p:clrMapOvr>
    <a:masterClrMapping/>
  </p:clrMapOvr>
  <p:transition>
    <p:push di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E649D9-4A86-1015-FDB3-B523EF8A9CC0}"/>
              </a:ext>
            </a:extLst>
          </p:cNvPr>
          <p:cNvSpPr>
            <a:spLocks noGrp="1"/>
          </p:cNvSpPr>
          <p:nvPr>
            <p:ph type="title"/>
          </p:nvPr>
        </p:nvSpPr>
        <p:spPr>
          <a:xfrm>
            <a:off x="1615975" y="828099"/>
            <a:ext cx="8852297" cy="1091277"/>
          </a:xfrm>
        </p:spPr>
        <p:txBody>
          <a:bodyPr>
            <a:normAutofit/>
          </a:bodyPr>
          <a:lstStyle/>
          <a:p>
            <a:r>
              <a:rPr lang="en-IN" dirty="0">
                <a:highlight>
                  <a:srgbClr val="00FF00"/>
                </a:highlight>
              </a:rPr>
              <a:t>Tendered Votes –List in Form 17 B </a:t>
            </a:r>
          </a:p>
        </p:txBody>
      </p:sp>
      <p:pic>
        <p:nvPicPr>
          <p:cNvPr id="5" name="Picture 4">
            <a:extLst>
              <a:ext uri="{FF2B5EF4-FFF2-40B4-BE49-F238E27FC236}">
                <a16:creationId xmlns="" xmlns:a16="http://schemas.microsoft.com/office/drawing/2014/main" id="{466E2390-56F5-E59A-4D17-5900BCCD5FF3}"/>
              </a:ext>
            </a:extLst>
          </p:cNvPr>
          <p:cNvPicPr>
            <a:picLocks noChangeAspect="1"/>
          </p:cNvPicPr>
          <p:nvPr/>
        </p:nvPicPr>
        <p:blipFill>
          <a:blip r:embed="rId2"/>
          <a:stretch>
            <a:fillRect/>
          </a:stretch>
        </p:blipFill>
        <p:spPr>
          <a:xfrm>
            <a:off x="1819175" y="1843236"/>
            <a:ext cx="7583862" cy="4682730"/>
          </a:xfrm>
          <a:prstGeom prst="rect">
            <a:avLst/>
          </a:prstGeom>
        </p:spPr>
      </p:pic>
      <p:pic>
        <p:nvPicPr>
          <p:cNvPr id="6" name="Picture 5"/>
          <p:cNvPicPr>
            <a:picLocks noChangeAspect="1"/>
          </p:cNvPicPr>
          <p:nvPr/>
        </p:nvPicPr>
        <p:blipFill>
          <a:blip r:embed="rId3"/>
          <a:stretch>
            <a:fillRect/>
          </a:stretch>
        </p:blipFill>
        <p:spPr>
          <a:xfrm>
            <a:off x="10200640" y="126827"/>
            <a:ext cx="1706880" cy="1431577"/>
          </a:xfrm>
          <a:prstGeom prst="rect">
            <a:avLst/>
          </a:prstGeom>
        </p:spPr>
      </p:pic>
      <p:sp>
        <p:nvSpPr>
          <p:cNvPr id="7" name="Rectangle 2"/>
          <p:cNvSpPr txBox="1">
            <a:spLocks noChangeArrowheads="1"/>
          </p:cNvSpPr>
          <p:nvPr/>
        </p:nvSpPr>
        <p:spPr>
          <a:xfrm>
            <a:off x="4086860" y="276046"/>
            <a:ext cx="3562752"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 49 P </a:t>
            </a:r>
            <a:endParaRPr lang="en-IN" sz="3600" dirty="0">
              <a:solidFill>
                <a:srgbClr val="C00000"/>
              </a:solidFill>
            </a:endParaRPr>
          </a:p>
        </p:txBody>
      </p:sp>
    </p:spTree>
    <p:extLst>
      <p:ext uri="{BB962C8B-B14F-4D97-AF65-F5344CB8AC3E}">
        <p14:creationId xmlns:p14="http://schemas.microsoft.com/office/powerpoint/2010/main" val="24448504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43200" y="-36731"/>
            <a:ext cx="2106282" cy="646331"/>
          </a:xfrm>
          <a:prstGeom prst="rect">
            <a:avLst/>
          </a:prstGeom>
        </p:spPr>
        <p:txBody>
          <a:bodyPr wrap="none">
            <a:spAutoFit/>
          </a:bodyPr>
          <a:lstStyle/>
          <a:p>
            <a:r>
              <a:rPr lang="en-GB" altLang="en-US" sz="3600" b="1" dirty="0">
                <a:solidFill>
                  <a:schemeClr val="bg1"/>
                </a:solidFill>
              </a:rPr>
              <a:t>POLL DAY </a:t>
            </a:r>
            <a:endParaRPr lang="en-US" altLang="en-US" sz="3600" b="1" dirty="0">
              <a:solidFill>
                <a:schemeClr val="bg1"/>
              </a:solidFill>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pic>
        <p:nvPicPr>
          <p:cNvPr id="10242" name="Picture 2" descr="Identity Issues: Signs, Causes, Diagnosis And Treat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4215" y="2012315"/>
            <a:ext cx="5915025" cy="39433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txBox="1">
            <a:spLocks noChangeArrowheads="1"/>
          </p:cNvSpPr>
          <p:nvPr/>
        </p:nvSpPr>
        <p:spPr>
          <a:xfrm>
            <a:off x="3453447" y="334099"/>
            <a:ext cx="549656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DAY – SPECIAL CASES </a:t>
            </a:r>
            <a:endParaRPr lang="en-IN" sz="3600" dirty="0">
              <a:solidFill>
                <a:srgbClr val="C00000"/>
              </a:solidFill>
            </a:endParaRPr>
          </a:p>
        </p:txBody>
      </p:sp>
      <p:sp>
        <p:nvSpPr>
          <p:cNvPr id="14" name="Rectangle 2"/>
          <p:cNvSpPr txBox="1">
            <a:spLocks noChangeArrowheads="1"/>
          </p:cNvSpPr>
          <p:nvPr/>
        </p:nvSpPr>
        <p:spPr>
          <a:xfrm>
            <a:off x="2265680" y="1119048"/>
            <a:ext cx="736600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CHALLENGING IDENTITY OF VOTER </a:t>
            </a:r>
            <a:endParaRPr lang="en-IN" sz="3600" dirty="0">
              <a:solidFill>
                <a:srgbClr val="C00000"/>
              </a:solidFill>
            </a:endParaRPr>
          </a:p>
        </p:txBody>
      </p:sp>
    </p:spTree>
    <p:extLst>
      <p:ext uri="{BB962C8B-B14F-4D97-AF65-F5344CB8AC3E}">
        <p14:creationId xmlns:p14="http://schemas.microsoft.com/office/powerpoint/2010/main" val="4018379755"/>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038080" y="458985"/>
            <a:ext cx="1706880" cy="1431577"/>
          </a:xfrm>
          <a:prstGeom prst="rect">
            <a:avLst/>
          </a:prstGeom>
        </p:spPr>
      </p:pic>
      <p:sp>
        <p:nvSpPr>
          <p:cNvPr id="3" name="Subtitle 2"/>
          <p:cNvSpPr>
            <a:spLocks noGrp="1"/>
          </p:cNvSpPr>
          <p:nvPr>
            <p:ph type="subTitle" idx="4294967295"/>
          </p:nvPr>
        </p:nvSpPr>
        <p:spPr>
          <a:xfrm>
            <a:off x="1524000" y="2093914"/>
            <a:ext cx="7543800" cy="4086225"/>
          </a:xfrm>
        </p:spPr>
        <p:txBody>
          <a:bodyPr>
            <a:normAutofit/>
          </a:bodyPr>
          <a:lstStyle/>
          <a:p>
            <a:r>
              <a:rPr lang="en-IN" dirty="0"/>
              <a:t>EVM, Electoral Rolls and others</a:t>
            </a:r>
          </a:p>
          <a:p>
            <a:r>
              <a:rPr lang="en-IN" dirty="0"/>
              <a:t>Forms and Formats Statutory ,Non Statutory Booklets</a:t>
            </a:r>
          </a:p>
          <a:p>
            <a:r>
              <a:rPr lang="en-IN" dirty="0"/>
              <a:t>Candidate Information booklet</a:t>
            </a:r>
          </a:p>
          <a:p>
            <a:r>
              <a:rPr lang="en-IN" dirty="0"/>
              <a:t>Envelopes 1 to 6</a:t>
            </a:r>
          </a:p>
          <a:p>
            <a:r>
              <a:rPr lang="en-IN" dirty="0"/>
              <a:t>Seals, Tags, Marks</a:t>
            </a:r>
          </a:p>
          <a:p>
            <a:r>
              <a:rPr lang="en-IN" dirty="0"/>
              <a:t>Hand books and Instructions</a:t>
            </a:r>
          </a:p>
          <a:p>
            <a:r>
              <a:rPr lang="en-IN" dirty="0"/>
              <a:t>Stationery Items</a:t>
            </a:r>
            <a:endParaRPr lang="en-US" dirty="0"/>
          </a:p>
          <a:p>
            <a:pPr marL="0" indent="0">
              <a:buNone/>
            </a:pPr>
            <a:endParaRPr lang="en-IN" dirty="0"/>
          </a:p>
        </p:txBody>
      </p:sp>
      <p:sp>
        <p:nvSpPr>
          <p:cNvPr id="6" name="Title 5"/>
          <p:cNvSpPr>
            <a:spLocks noGrp="1"/>
          </p:cNvSpPr>
          <p:nvPr>
            <p:ph type="title" idx="4294967295"/>
          </p:nvPr>
        </p:nvSpPr>
        <p:spPr>
          <a:xfrm>
            <a:off x="1524001" y="976314"/>
            <a:ext cx="7142163" cy="985837"/>
          </a:xfrm>
        </p:spPr>
        <p:txBody>
          <a:bodyPr>
            <a:normAutofit/>
          </a:bodyPr>
          <a:lstStyle/>
          <a:p>
            <a:r>
              <a:rPr lang="en-US" b="1" dirty="0" smtClean="0">
                <a:solidFill>
                  <a:srgbClr val="C00000"/>
                </a:solidFill>
              </a:rPr>
              <a:t>POLLING MATERIALS  </a:t>
            </a:r>
            <a:endParaRPr lang="en-IN" dirty="0"/>
          </a:p>
        </p:txBody>
      </p:sp>
    </p:spTree>
    <p:extLst>
      <p:ext uri="{BB962C8B-B14F-4D97-AF65-F5344CB8AC3E}">
        <p14:creationId xmlns:p14="http://schemas.microsoft.com/office/powerpoint/2010/main" val="315394411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O3.jpg"/>
          <p:cNvPicPr>
            <a:picLocks noChangeAspect="1"/>
          </p:cNvPicPr>
          <p:nvPr/>
        </p:nvPicPr>
        <p:blipFill>
          <a:blip r:embed="rId2"/>
          <a:stretch>
            <a:fillRect/>
          </a:stretch>
        </p:blipFill>
        <p:spPr>
          <a:xfrm>
            <a:off x="909320" y="1082041"/>
            <a:ext cx="8686800" cy="5660895"/>
          </a:xfrm>
          <a:prstGeom prst="rect">
            <a:avLst/>
          </a:prstGeom>
        </p:spPr>
      </p:pic>
      <p:pic>
        <p:nvPicPr>
          <p:cNvPr id="6" name="Picture 5"/>
          <p:cNvPicPr>
            <a:picLocks noChangeAspect="1"/>
          </p:cNvPicPr>
          <p:nvPr/>
        </p:nvPicPr>
        <p:blipFill>
          <a:blip r:embed="rId3"/>
          <a:stretch>
            <a:fillRect/>
          </a:stretch>
        </p:blipFill>
        <p:spPr>
          <a:xfrm>
            <a:off x="10200640" y="126827"/>
            <a:ext cx="1706880" cy="1431577"/>
          </a:xfrm>
          <a:prstGeom prst="rect">
            <a:avLst/>
          </a:prstGeom>
        </p:spPr>
      </p:pic>
      <p:sp>
        <p:nvSpPr>
          <p:cNvPr id="7" name="Rectangle 2"/>
          <p:cNvSpPr txBox="1">
            <a:spLocks noChangeArrowheads="1"/>
          </p:cNvSpPr>
          <p:nvPr/>
        </p:nvSpPr>
        <p:spPr>
          <a:xfrm>
            <a:off x="3471344" y="126827"/>
            <a:ext cx="3562752"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1600997849"/>
      </p:ext>
    </p:extLst>
  </p:cSld>
  <p:clrMapOvr>
    <a:masterClrMapping/>
  </p:clrMapOvr>
  <p:transition>
    <p:wipe dir="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54C2BD-278C-3FA4-9737-D083FBEE1D88}"/>
              </a:ext>
            </a:extLst>
          </p:cNvPr>
          <p:cNvSpPr>
            <a:spLocks noGrp="1"/>
          </p:cNvSpPr>
          <p:nvPr>
            <p:ph type="title"/>
          </p:nvPr>
        </p:nvSpPr>
        <p:spPr>
          <a:xfrm>
            <a:off x="2550160" y="831617"/>
            <a:ext cx="8229600" cy="1143000"/>
          </a:xfrm>
        </p:spPr>
        <p:txBody>
          <a:bodyPr/>
          <a:lstStyle/>
          <a:p>
            <a:r>
              <a:rPr lang="en-IN" dirty="0"/>
              <a:t>CHALLENGE FEE - </a:t>
            </a:r>
            <a:r>
              <a:rPr lang="en-IN" dirty="0" smtClean="0"/>
              <a:t>RECEIPT </a:t>
            </a:r>
            <a:endParaRPr lang="en-IN" dirty="0"/>
          </a:p>
        </p:txBody>
      </p:sp>
      <p:pic>
        <p:nvPicPr>
          <p:cNvPr id="5" name="Picture 4">
            <a:extLst>
              <a:ext uri="{FF2B5EF4-FFF2-40B4-BE49-F238E27FC236}">
                <a16:creationId xmlns="" xmlns:a16="http://schemas.microsoft.com/office/drawing/2014/main" id="{7AB002CE-15A8-BD27-4C94-3F7E76427526}"/>
              </a:ext>
            </a:extLst>
          </p:cNvPr>
          <p:cNvPicPr>
            <a:picLocks noChangeAspect="1"/>
          </p:cNvPicPr>
          <p:nvPr/>
        </p:nvPicPr>
        <p:blipFill>
          <a:blip r:embed="rId2"/>
          <a:stretch>
            <a:fillRect/>
          </a:stretch>
        </p:blipFill>
        <p:spPr>
          <a:xfrm>
            <a:off x="1554480" y="1820448"/>
            <a:ext cx="9067800" cy="5037552"/>
          </a:xfrm>
          <a:prstGeom prst="rect">
            <a:avLst/>
          </a:prstGeom>
        </p:spPr>
      </p:pic>
      <p:pic>
        <p:nvPicPr>
          <p:cNvPr id="4" name="Picture 3"/>
          <p:cNvPicPr>
            <a:picLocks noChangeAspect="1"/>
          </p:cNvPicPr>
          <p:nvPr/>
        </p:nvPicPr>
        <p:blipFill>
          <a:blip r:embed="rId3"/>
          <a:stretch>
            <a:fillRect/>
          </a:stretch>
        </p:blipFill>
        <p:spPr>
          <a:xfrm>
            <a:off x="10200640" y="126827"/>
            <a:ext cx="1706880" cy="1431577"/>
          </a:xfrm>
          <a:prstGeom prst="rect">
            <a:avLst/>
          </a:prstGeom>
        </p:spPr>
      </p:pic>
      <p:sp>
        <p:nvSpPr>
          <p:cNvPr id="6" name="Rectangle 2"/>
          <p:cNvSpPr txBox="1">
            <a:spLocks noChangeArrowheads="1"/>
          </p:cNvSpPr>
          <p:nvPr/>
        </p:nvSpPr>
        <p:spPr>
          <a:xfrm>
            <a:off x="2887980" y="312390"/>
            <a:ext cx="542290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DAY – SPECIAL CASES   </a:t>
            </a:r>
            <a:endParaRPr lang="en-IN" sz="3600" dirty="0">
              <a:solidFill>
                <a:srgbClr val="C00000"/>
              </a:solidFill>
            </a:endParaRPr>
          </a:p>
        </p:txBody>
      </p:sp>
    </p:spTree>
    <p:extLst>
      <p:ext uri="{BB962C8B-B14F-4D97-AF65-F5344CB8AC3E}">
        <p14:creationId xmlns:p14="http://schemas.microsoft.com/office/powerpoint/2010/main" val="4404318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5A466FA-7DD7-7DF5-7AF4-AC9F9A1A6B5F}"/>
              </a:ext>
            </a:extLst>
          </p:cNvPr>
          <p:cNvPicPr>
            <a:picLocks noChangeAspect="1"/>
          </p:cNvPicPr>
          <p:nvPr/>
        </p:nvPicPr>
        <p:blipFill>
          <a:blip r:embed="rId2"/>
          <a:stretch>
            <a:fillRect/>
          </a:stretch>
        </p:blipFill>
        <p:spPr>
          <a:xfrm>
            <a:off x="1524000" y="784520"/>
            <a:ext cx="8188960" cy="6073479"/>
          </a:xfrm>
          <a:prstGeom prst="rect">
            <a:avLst/>
          </a:prstGeom>
        </p:spPr>
      </p:pic>
      <p:pic>
        <p:nvPicPr>
          <p:cNvPr id="3" name="Picture 2"/>
          <p:cNvPicPr>
            <a:picLocks noChangeAspect="1"/>
          </p:cNvPicPr>
          <p:nvPr/>
        </p:nvPicPr>
        <p:blipFill>
          <a:blip r:embed="rId3"/>
          <a:stretch>
            <a:fillRect/>
          </a:stretch>
        </p:blipFill>
        <p:spPr>
          <a:xfrm>
            <a:off x="10200640" y="126827"/>
            <a:ext cx="1706880" cy="1431577"/>
          </a:xfrm>
          <a:prstGeom prst="rect">
            <a:avLst/>
          </a:prstGeom>
        </p:spPr>
      </p:pic>
      <p:sp>
        <p:nvSpPr>
          <p:cNvPr id="4" name="Rectangle 2"/>
          <p:cNvSpPr txBox="1">
            <a:spLocks noChangeArrowheads="1"/>
          </p:cNvSpPr>
          <p:nvPr/>
        </p:nvSpPr>
        <p:spPr>
          <a:xfrm>
            <a:off x="2499360" y="276046"/>
            <a:ext cx="674624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DAY – SPECIAL CASES </a:t>
            </a:r>
            <a:endParaRPr lang="en-IN" sz="3600" dirty="0">
              <a:solidFill>
                <a:srgbClr val="C00000"/>
              </a:solidFill>
            </a:endParaRPr>
          </a:p>
        </p:txBody>
      </p:sp>
    </p:spTree>
    <p:extLst>
      <p:ext uri="{BB962C8B-B14F-4D97-AF65-F5344CB8AC3E}">
        <p14:creationId xmlns:p14="http://schemas.microsoft.com/office/powerpoint/2010/main" val="36770774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E3DC881-D90D-B703-D5FC-DF3BA77FB1AB}"/>
              </a:ext>
            </a:extLst>
          </p:cNvPr>
          <p:cNvPicPr>
            <a:picLocks noChangeAspect="1"/>
          </p:cNvPicPr>
          <p:nvPr/>
        </p:nvPicPr>
        <p:blipFill>
          <a:blip r:embed="rId2"/>
          <a:stretch>
            <a:fillRect/>
          </a:stretch>
        </p:blipFill>
        <p:spPr>
          <a:xfrm rot="5400000">
            <a:off x="3474021" y="-530161"/>
            <a:ext cx="5243958" cy="9067800"/>
          </a:xfrm>
          <a:prstGeom prst="rect">
            <a:avLst/>
          </a:prstGeom>
        </p:spPr>
      </p:pic>
      <p:pic>
        <p:nvPicPr>
          <p:cNvPr id="4" name="Picture 3"/>
          <p:cNvPicPr>
            <a:picLocks noChangeAspect="1"/>
          </p:cNvPicPr>
          <p:nvPr/>
        </p:nvPicPr>
        <p:blipFill>
          <a:blip r:embed="rId3"/>
          <a:stretch>
            <a:fillRect/>
          </a:stretch>
        </p:blipFill>
        <p:spPr>
          <a:xfrm>
            <a:off x="10200640" y="126827"/>
            <a:ext cx="1706880" cy="1431577"/>
          </a:xfrm>
          <a:prstGeom prst="rect">
            <a:avLst/>
          </a:prstGeom>
        </p:spPr>
      </p:pic>
      <p:sp>
        <p:nvSpPr>
          <p:cNvPr id="6" name="Rectangle 2"/>
          <p:cNvSpPr txBox="1">
            <a:spLocks noChangeArrowheads="1"/>
          </p:cNvSpPr>
          <p:nvPr/>
        </p:nvSpPr>
        <p:spPr>
          <a:xfrm>
            <a:off x="4086860" y="276046"/>
            <a:ext cx="520954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DAY – SPECIAL CASES   </a:t>
            </a:r>
            <a:endParaRPr lang="en-IN" sz="3600" dirty="0">
              <a:solidFill>
                <a:srgbClr val="C00000"/>
              </a:solidFill>
            </a:endParaRPr>
          </a:p>
        </p:txBody>
      </p:sp>
    </p:spTree>
    <p:extLst>
      <p:ext uri="{BB962C8B-B14F-4D97-AF65-F5344CB8AC3E}">
        <p14:creationId xmlns:p14="http://schemas.microsoft.com/office/powerpoint/2010/main" val="284260007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E11756-0EE5-6FD8-5D4E-646FD1871431}"/>
              </a:ext>
            </a:extLst>
          </p:cNvPr>
          <p:cNvSpPr>
            <a:spLocks noGrp="1"/>
          </p:cNvSpPr>
          <p:nvPr>
            <p:ph type="title"/>
          </p:nvPr>
        </p:nvSpPr>
        <p:spPr>
          <a:xfrm>
            <a:off x="4693052" y="986904"/>
            <a:ext cx="2652628" cy="1143000"/>
          </a:xfrm>
        </p:spPr>
        <p:txBody>
          <a:bodyPr>
            <a:normAutofit/>
          </a:bodyPr>
          <a:lstStyle/>
          <a:p>
            <a:r>
              <a:rPr lang="en-IN" dirty="0"/>
              <a:t>TEST VOTE </a:t>
            </a:r>
          </a:p>
        </p:txBody>
      </p:sp>
      <p:sp>
        <p:nvSpPr>
          <p:cNvPr id="3" name="Content Placeholder 2">
            <a:extLst>
              <a:ext uri="{FF2B5EF4-FFF2-40B4-BE49-F238E27FC236}">
                <a16:creationId xmlns="" xmlns:a16="http://schemas.microsoft.com/office/drawing/2014/main" id="{2431CA2C-0DF0-9D97-68DB-7F6B04360820}"/>
              </a:ext>
            </a:extLst>
          </p:cNvPr>
          <p:cNvSpPr>
            <a:spLocks noGrp="1"/>
          </p:cNvSpPr>
          <p:nvPr>
            <p:ph idx="1"/>
          </p:nvPr>
        </p:nvSpPr>
        <p:spPr>
          <a:xfrm>
            <a:off x="1790218" y="2011680"/>
            <a:ext cx="7851622" cy="4571682"/>
          </a:xfrm>
        </p:spPr>
        <p:txBody>
          <a:bodyPr>
            <a:normAutofit lnSpcReduction="10000"/>
          </a:bodyPr>
          <a:lstStyle/>
          <a:p>
            <a:pPr algn="just"/>
            <a:r>
              <a:rPr lang="en-IN" dirty="0"/>
              <a:t>ALLEGATION BY THE VOTER :- </a:t>
            </a:r>
            <a:r>
              <a:rPr lang="en-IN" sz="2400" b="1" dirty="0">
                <a:solidFill>
                  <a:schemeClr val="tx2">
                    <a:lumMod val="75000"/>
                  </a:schemeClr>
                </a:solidFill>
                <a:latin typeface="TimesNewRomanPSMT"/>
              </a:rPr>
              <a:t>Paper </a:t>
            </a:r>
            <a:r>
              <a:rPr lang="en-US" sz="2400" b="1" dirty="0">
                <a:solidFill>
                  <a:schemeClr val="tx2">
                    <a:lumMod val="75000"/>
                  </a:schemeClr>
                </a:solidFill>
                <a:latin typeface="TimesNewRomanPSMT"/>
              </a:rPr>
              <a:t>slip generated by the VVPAT has shown the name or symbol of a candidate other than the one he voted for.</a:t>
            </a:r>
          </a:p>
          <a:p>
            <a:pPr algn="just"/>
            <a:r>
              <a:rPr lang="en-US" b="0" i="0" u="none" strike="noStrike" baseline="0" dirty="0">
                <a:solidFill>
                  <a:srgbClr val="2B2A29"/>
                </a:solidFill>
                <a:latin typeface="TimesNewRomanPSMT"/>
              </a:rPr>
              <a:t>WARN</a:t>
            </a:r>
            <a:r>
              <a:rPr lang="en-US" sz="1800" dirty="0">
                <a:solidFill>
                  <a:srgbClr val="2B2A29"/>
                </a:solidFill>
                <a:latin typeface="TimesNewRomanPSMT"/>
              </a:rPr>
              <a:t> :- </a:t>
            </a:r>
            <a:r>
              <a:rPr lang="en-US" sz="2400" b="1" dirty="0">
                <a:solidFill>
                  <a:srgbClr val="2B2A29"/>
                </a:solidFill>
                <a:latin typeface="TimesNewRomanPSMT"/>
              </a:rPr>
              <a:t>Warn the elector about the consequence of making false declaration.</a:t>
            </a:r>
          </a:p>
          <a:p>
            <a:pPr algn="l"/>
            <a:r>
              <a:rPr lang="en-IN" sz="2400" b="1" dirty="0">
                <a:solidFill>
                  <a:srgbClr val="2B2A29"/>
                </a:solidFill>
                <a:latin typeface="TimesNewRomanPSMT"/>
              </a:rPr>
              <a:t>Presiding </a:t>
            </a:r>
            <a:r>
              <a:rPr lang="en-US" sz="2400" b="1" dirty="0">
                <a:solidFill>
                  <a:srgbClr val="2B2A29"/>
                </a:solidFill>
                <a:latin typeface="TimesNewRomanPSMT"/>
              </a:rPr>
              <a:t>Officer shall make a second entry related to that elector</a:t>
            </a:r>
          </a:p>
          <a:p>
            <a:pPr algn="just"/>
            <a:r>
              <a:rPr lang="en-IN" sz="2400" b="1" dirty="0">
                <a:solidFill>
                  <a:srgbClr val="2B2A29"/>
                </a:solidFill>
                <a:latin typeface="TimesNewRomanPSMT"/>
              </a:rPr>
              <a:t>Permit </a:t>
            </a:r>
            <a:r>
              <a:rPr lang="en-US" sz="2400" b="1" dirty="0">
                <a:solidFill>
                  <a:srgbClr val="2B2A29"/>
                </a:solidFill>
                <a:latin typeface="TimesNewRomanPSMT"/>
              </a:rPr>
              <a:t>the elector to record a test vote in the voting machine in his presence and in the presence of the candidates or Polling Agents who may be present in the Polling Station and observe the paper slip generated by the </a:t>
            </a:r>
            <a:r>
              <a:rPr lang="en-US" sz="2000" b="1" dirty="0">
                <a:solidFill>
                  <a:srgbClr val="2B2A29"/>
                </a:solidFill>
                <a:latin typeface="TimesNewRomanPSMT"/>
              </a:rPr>
              <a:t>VVPAT</a:t>
            </a:r>
            <a:r>
              <a:rPr lang="en-US" b="1" dirty="0">
                <a:solidFill>
                  <a:srgbClr val="2B2A29"/>
                </a:solidFill>
                <a:latin typeface="TimesNewRomanPSMT"/>
              </a:rPr>
              <a:t> in Form 17A</a:t>
            </a:r>
            <a:endParaRPr lang="en-US" b="1" i="0" u="none" strike="noStrike" baseline="0" dirty="0">
              <a:solidFill>
                <a:srgbClr val="2B2A29"/>
              </a:solidFill>
              <a:latin typeface="TimesNewRomanPSMT"/>
            </a:endParaRPr>
          </a:p>
        </p:txBody>
      </p:sp>
      <p:pic>
        <p:nvPicPr>
          <p:cNvPr id="4" name="Picture 3"/>
          <p:cNvPicPr>
            <a:picLocks noChangeAspect="1"/>
          </p:cNvPicPr>
          <p:nvPr/>
        </p:nvPicPr>
        <p:blipFill>
          <a:blip r:embed="rId2"/>
          <a:stretch>
            <a:fillRect/>
          </a:stretch>
        </p:blipFill>
        <p:spPr>
          <a:xfrm>
            <a:off x="10200640" y="126827"/>
            <a:ext cx="1706880" cy="1431577"/>
          </a:xfrm>
          <a:prstGeom prst="rect">
            <a:avLst/>
          </a:prstGeom>
        </p:spPr>
      </p:pic>
      <p:sp>
        <p:nvSpPr>
          <p:cNvPr id="5" name="Rectangle 2"/>
          <p:cNvSpPr txBox="1">
            <a:spLocks noChangeArrowheads="1"/>
          </p:cNvSpPr>
          <p:nvPr/>
        </p:nvSpPr>
        <p:spPr>
          <a:xfrm>
            <a:off x="4086860" y="276046"/>
            <a:ext cx="408178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DAY – 49 MA  </a:t>
            </a:r>
            <a:endParaRPr lang="en-IN" sz="3600" dirty="0">
              <a:solidFill>
                <a:srgbClr val="C00000"/>
              </a:solidFill>
            </a:endParaRPr>
          </a:p>
        </p:txBody>
      </p:sp>
    </p:spTree>
    <p:extLst>
      <p:ext uri="{BB962C8B-B14F-4D97-AF65-F5344CB8AC3E}">
        <p14:creationId xmlns:p14="http://schemas.microsoft.com/office/powerpoint/2010/main" val="31415307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CDEBD1-D81C-5A0F-6A6E-0A32F409CA1A}"/>
              </a:ext>
            </a:extLst>
          </p:cNvPr>
          <p:cNvSpPr>
            <a:spLocks noGrp="1"/>
          </p:cNvSpPr>
          <p:nvPr>
            <p:ph type="title"/>
          </p:nvPr>
        </p:nvSpPr>
        <p:spPr>
          <a:xfrm>
            <a:off x="3368040" y="788367"/>
            <a:ext cx="5232400" cy="770037"/>
          </a:xfrm>
        </p:spPr>
        <p:txBody>
          <a:bodyPr>
            <a:normAutofit/>
          </a:bodyPr>
          <a:lstStyle/>
          <a:p>
            <a:r>
              <a:rPr lang="en-IN" sz="3600" dirty="0"/>
              <a:t>Test Vote – </a:t>
            </a:r>
            <a:r>
              <a:rPr lang="en-IN" sz="3600" dirty="0" smtClean="0"/>
              <a:t>Consequences </a:t>
            </a:r>
            <a:endParaRPr lang="en-IN" sz="3600" dirty="0"/>
          </a:p>
        </p:txBody>
      </p:sp>
      <p:sp>
        <p:nvSpPr>
          <p:cNvPr id="3" name="Content Placeholder 2">
            <a:extLst>
              <a:ext uri="{FF2B5EF4-FFF2-40B4-BE49-F238E27FC236}">
                <a16:creationId xmlns="" xmlns:a16="http://schemas.microsoft.com/office/drawing/2014/main" id="{CC2E625C-E9F2-DDE6-C2FF-C51F811F2B64}"/>
              </a:ext>
            </a:extLst>
          </p:cNvPr>
          <p:cNvSpPr>
            <a:spLocks noGrp="1"/>
          </p:cNvSpPr>
          <p:nvPr>
            <p:ph idx="1"/>
          </p:nvPr>
        </p:nvSpPr>
        <p:spPr>
          <a:xfrm>
            <a:off x="1838960" y="1717040"/>
            <a:ext cx="8290560" cy="4541520"/>
          </a:xfrm>
        </p:spPr>
        <p:txBody>
          <a:bodyPr>
            <a:normAutofit fontScale="85000" lnSpcReduction="20000"/>
          </a:bodyPr>
          <a:lstStyle/>
          <a:p>
            <a:r>
              <a:rPr lang="en-IN" b="1" dirty="0">
                <a:solidFill>
                  <a:schemeClr val="accent2">
                    <a:lumMod val="60000"/>
                    <a:lumOff val="40000"/>
                  </a:schemeClr>
                </a:solidFill>
              </a:rPr>
              <a:t>TRUE</a:t>
            </a:r>
            <a:r>
              <a:rPr lang="en-IN" b="1" dirty="0">
                <a:solidFill>
                  <a:schemeClr val="tx2">
                    <a:lumMod val="75000"/>
                  </a:schemeClr>
                </a:solidFill>
              </a:rPr>
              <a:t> / FALSE </a:t>
            </a:r>
          </a:p>
          <a:p>
            <a:pPr algn="just"/>
            <a:r>
              <a:rPr lang="en-IN" dirty="0">
                <a:solidFill>
                  <a:schemeClr val="accent3">
                    <a:lumMod val="50000"/>
                  </a:schemeClr>
                </a:solidFill>
              </a:rPr>
              <a:t>TRUE:- </a:t>
            </a:r>
            <a:r>
              <a:rPr lang="en-US" dirty="0"/>
              <a:t>Presiding Officer shall report the facts immediately to the Returning Officer, stop further recording of votes in that voting machine and act as per the direction that may be given by the Returning Officer</a:t>
            </a:r>
          </a:p>
          <a:p>
            <a:pPr algn="just">
              <a:lnSpc>
                <a:spcPct val="110000"/>
              </a:lnSpc>
            </a:pPr>
            <a:r>
              <a:rPr lang="en-IN" dirty="0">
                <a:solidFill>
                  <a:srgbClr val="FF0000"/>
                </a:solidFill>
              </a:rPr>
              <a:t>FALSE </a:t>
            </a:r>
            <a:r>
              <a:rPr lang="en-IN" dirty="0"/>
              <a:t>:- </a:t>
            </a:r>
            <a:r>
              <a:rPr lang="en-US" dirty="0"/>
              <a:t>Presiding Officer shall make a remark to that effect against the second entry relating to that elector in Form 17A mentioning the serial number and name of the candidate for whom such test vote has been recorded and obtain the signature or thumb impression of that elector against such remarks and make necessary entries regarding such test vote in item 5 in part I of Form 17C.</a:t>
            </a:r>
          </a:p>
          <a:p>
            <a:pPr algn="just">
              <a:lnSpc>
                <a:spcPct val="110000"/>
              </a:lnSpc>
            </a:pPr>
            <a:r>
              <a:rPr lang="en-US" sz="2400" dirty="0">
                <a:solidFill>
                  <a:srgbClr val="C00000"/>
                </a:solidFill>
                <a:latin typeface="TimesNewRomanPSMT"/>
              </a:rPr>
              <a:t>HAND OVER TO POLICE</a:t>
            </a:r>
            <a:endParaRPr lang="en-IN" sz="3600" dirty="0">
              <a:solidFill>
                <a:srgbClr val="C00000"/>
              </a:solidFill>
            </a:endParaRPr>
          </a:p>
        </p:txBody>
      </p:sp>
      <p:pic>
        <p:nvPicPr>
          <p:cNvPr id="4" name="Picture 3"/>
          <p:cNvPicPr>
            <a:picLocks noChangeAspect="1"/>
          </p:cNvPicPr>
          <p:nvPr/>
        </p:nvPicPr>
        <p:blipFill>
          <a:blip r:embed="rId2"/>
          <a:stretch>
            <a:fillRect/>
          </a:stretch>
        </p:blipFill>
        <p:spPr>
          <a:xfrm>
            <a:off x="10200640" y="126827"/>
            <a:ext cx="1706880" cy="1431577"/>
          </a:xfrm>
          <a:prstGeom prst="rect">
            <a:avLst/>
          </a:prstGeom>
        </p:spPr>
      </p:pic>
      <p:sp>
        <p:nvSpPr>
          <p:cNvPr id="5" name="Rectangle 2"/>
          <p:cNvSpPr txBox="1">
            <a:spLocks noChangeArrowheads="1"/>
          </p:cNvSpPr>
          <p:nvPr/>
        </p:nvSpPr>
        <p:spPr>
          <a:xfrm>
            <a:off x="4086860" y="276046"/>
            <a:ext cx="408178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DAY – 49 MA  </a:t>
            </a:r>
            <a:endParaRPr lang="en-IN" sz="3600" dirty="0">
              <a:solidFill>
                <a:srgbClr val="C00000"/>
              </a:solidFill>
            </a:endParaRPr>
          </a:p>
        </p:txBody>
      </p:sp>
    </p:spTree>
    <p:extLst>
      <p:ext uri="{BB962C8B-B14F-4D97-AF65-F5344CB8AC3E}">
        <p14:creationId xmlns:p14="http://schemas.microsoft.com/office/powerpoint/2010/main" val="31767441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8903D25-2F29-EBFF-3A16-3C86C1E8F041}"/>
              </a:ext>
            </a:extLst>
          </p:cNvPr>
          <p:cNvPicPr>
            <a:picLocks noChangeAspect="1"/>
          </p:cNvPicPr>
          <p:nvPr/>
        </p:nvPicPr>
        <p:blipFill>
          <a:blip r:embed="rId2"/>
          <a:stretch>
            <a:fillRect/>
          </a:stretch>
        </p:blipFill>
        <p:spPr>
          <a:xfrm>
            <a:off x="2157715" y="1006554"/>
            <a:ext cx="7746357" cy="5372639"/>
          </a:xfrm>
          <a:prstGeom prst="rect">
            <a:avLst/>
          </a:prstGeom>
        </p:spPr>
      </p:pic>
      <p:pic>
        <p:nvPicPr>
          <p:cNvPr id="4" name="Picture 3"/>
          <p:cNvPicPr>
            <a:picLocks noChangeAspect="1"/>
          </p:cNvPicPr>
          <p:nvPr/>
        </p:nvPicPr>
        <p:blipFill>
          <a:blip r:embed="rId3"/>
          <a:stretch>
            <a:fillRect/>
          </a:stretch>
        </p:blipFill>
        <p:spPr>
          <a:xfrm>
            <a:off x="10200640" y="126827"/>
            <a:ext cx="1706880" cy="1431577"/>
          </a:xfrm>
          <a:prstGeom prst="rect">
            <a:avLst/>
          </a:prstGeom>
        </p:spPr>
      </p:pic>
      <p:sp>
        <p:nvSpPr>
          <p:cNvPr id="6" name="Rectangle 2"/>
          <p:cNvSpPr txBox="1">
            <a:spLocks noChangeArrowheads="1"/>
          </p:cNvSpPr>
          <p:nvPr/>
        </p:nvSpPr>
        <p:spPr>
          <a:xfrm>
            <a:off x="4086860" y="276046"/>
            <a:ext cx="408178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DAY – 49 MA  </a:t>
            </a:r>
            <a:endParaRPr lang="en-IN" sz="3600" dirty="0">
              <a:solidFill>
                <a:srgbClr val="C00000"/>
              </a:solidFill>
            </a:endParaRPr>
          </a:p>
        </p:txBody>
      </p:sp>
    </p:spTree>
    <p:extLst>
      <p:ext uri="{BB962C8B-B14F-4D97-AF65-F5344CB8AC3E}">
        <p14:creationId xmlns:p14="http://schemas.microsoft.com/office/powerpoint/2010/main" val="20278366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MO17.jpg"/>
          <p:cNvPicPr>
            <a:picLocks noChangeAspect="1"/>
          </p:cNvPicPr>
          <p:nvPr/>
        </p:nvPicPr>
        <p:blipFill>
          <a:blip r:embed="rId2"/>
          <a:stretch>
            <a:fillRect/>
          </a:stretch>
        </p:blipFill>
        <p:spPr>
          <a:xfrm>
            <a:off x="1905001" y="1337541"/>
            <a:ext cx="7543799" cy="4922434"/>
          </a:xfrm>
          <a:prstGeom prst="rect">
            <a:avLst/>
          </a:prstGeom>
        </p:spPr>
      </p:pic>
      <p:sp>
        <p:nvSpPr>
          <p:cNvPr id="16" name="Oval 15"/>
          <p:cNvSpPr/>
          <p:nvPr/>
        </p:nvSpPr>
        <p:spPr>
          <a:xfrm>
            <a:off x="6233886" y="3900714"/>
            <a:ext cx="5334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6"/>
          <p:cNvPicPr>
            <a:picLocks noChangeAspect="1"/>
          </p:cNvPicPr>
          <p:nvPr/>
        </p:nvPicPr>
        <p:blipFill>
          <a:blip r:embed="rId3"/>
          <a:stretch>
            <a:fillRect/>
          </a:stretch>
        </p:blipFill>
        <p:spPr>
          <a:xfrm>
            <a:off x="10200640" y="126827"/>
            <a:ext cx="1706880" cy="1431577"/>
          </a:xfrm>
          <a:prstGeom prst="rect">
            <a:avLst/>
          </a:prstGeom>
        </p:spPr>
      </p:pic>
      <p:sp>
        <p:nvSpPr>
          <p:cNvPr id="11" name="Rectangle 2"/>
          <p:cNvSpPr txBox="1">
            <a:spLocks noChangeArrowheads="1"/>
          </p:cNvSpPr>
          <p:nvPr/>
        </p:nvSpPr>
        <p:spPr>
          <a:xfrm>
            <a:off x="3182620" y="312390"/>
            <a:ext cx="536194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DAY – SPECIAL CASES </a:t>
            </a:r>
            <a:endParaRPr lang="en-IN" sz="3600" dirty="0">
              <a:solidFill>
                <a:srgbClr val="C00000"/>
              </a:solidFill>
            </a:endParaRPr>
          </a:p>
        </p:txBody>
      </p:sp>
    </p:spTree>
    <p:extLst>
      <p:ext uri="{BB962C8B-B14F-4D97-AF65-F5344CB8AC3E}">
        <p14:creationId xmlns:p14="http://schemas.microsoft.com/office/powerpoint/2010/main" val="198908620"/>
      </p:ext>
    </p:extLst>
  </p:cSld>
  <p:clrMapOvr>
    <a:masterClrMapping/>
  </p:clrMapOvr>
  <p:transition>
    <p:pull dir="d"/>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O16.jpg"/>
          <p:cNvPicPr>
            <a:picLocks noChangeAspect="1"/>
          </p:cNvPicPr>
          <p:nvPr/>
        </p:nvPicPr>
        <p:blipFill>
          <a:blip r:embed="rId2"/>
          <a:srcRect t="28001"/>
          <a:stretch>
            <a:fillRect/>
          </a:stretch>
        </p:blipFill>
        <p:spPr>
          <a:xfrm>
            <a:off x="1752600" y="685801"/>
            <a:ext cx="8686800" cy="4898389"/>
          </a:xfrm>
          <a:prstGeom prst="rect">
            <a:avLst/>
          </a:prstGeom>
        </p:spPr>
      </p:pic>
      <p:sp>
        <p:nvSpPr>
          <p:cNvPr id="14" name="Oval 13"/>
          <p:cNvSpPr/>
          <p:nvPr/>
        </p:nvSpPr>
        <p:spPr>
          <a:xfrm>
            <a:off x="2438401" y="1600200"/>
            <a:ext cx="2667000" cy="2590800"/>
          </a:xfrm>
          <a:prstGeom prst="ellipse">
            <a:avLst/>
          </a:prstGeom>
          <a:solidFill>
            <a:srgbClr val="0062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2539096" y="2362201"/>
            <a:ext cx="2281382" cy="954107"/>
          </a:xfrm>
          <a:prstGeom prst="rect">
            <a:avLst/>
          </a:prstGeom>
        </p:spPr>
        <p:txBody>
          <a:bodyPr wrap="square">
            <a:spAutoFit/>
          </a:bodyPr>
          <a:lstStyle/>
          <a:p>
            <a:pPr algn="ctr"/>
            <a:r>
              <a:rPr lang="en-US" sz="2800" b="1" dirty="0">
                <a:solidFill>
                  <a:schemeClr val="bg1"/>
                </a:solidFill>
                <a:latin typeface="Franklin Gothic Book" pitchFamily="34" charset="0"/>
              </a:rPr>
              <a:t>Obtain </a:t>
            </a:r>
          </a:p>
          <a:p>
            <a:pPr algn="ctr"/>
            <a:r>
              <a:rPr lang="en-US" sz="2800" b="1" dirty="0">
                <a:solidFill>
                  <a:schemeClr val="bg1"/>
                </a:solidFill>
                <a:latin typeface="Franklin Gothic Book" pitchFamily="34" charset="0"/>
              </a:rPr>
              <a:t>declaration</a:t>
            </a:r>
            <a:endParaRPr lang="en-IN" sz="2800" dirty="0">
              <a:solidFill>
                <a:schemeClr val="bg1"/>
              </a:solidFill>
            </a:endParaRPr>
          </a:p>
        </p:txBody>
      </p:sp>
      <p:pic>
        <p:nvPicPr>
          <p:cNvPr id="18" name="Picture 17" descr="MO16.jpg"/>
          <p:cNvPicPr>
            <a:picLocks noChangeAspect="1"/>
          </p:cNvPicPr>
          <p:nvPr/>
        </p:nvPicPr>
        <p:blipFill>
          <a:blip r:embed="rId2"/>
          <a:srcRect t="96448"/>
          <a:stretch>
            <a:fillRect/>
          </a:stretch>
        </p:blipFill>
        <p:spPr>
          <a:xfrm>
            <a:off x="1752600" y="5562600"/>
            <a:ext cx="8686800" cy="762000"/>
          </a:xfrm>
          <a:prstGeom prst="rect">
            <a:avLst/>
          </a:prstGeom>
        </p:spPr>
      </p:pic>
      <p:sp>
        <p:nvSpPr>
          <p:cNvPr id="19" name="Rounded Rectangle 18"/>
          <p:cNvSpPr/>
          <p:nvPr/>
        </p:nvSpPr>
        <p:spPr>
          <a:xfrm>
            <a:off x="2438400" y="5471410"/>
            <a:ext cx="7772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2438400" y="5486401"/>
            <a:ext cx="7848600" cy="535531"/>
          </a:xfrm>
          <a:prstGeom prst="rect">
            <a:avLst/>
          </a:prstGeom>
        </p:spPr>
        <p:txBody>
          <a:bodyPr wrap="square">
            <a:spAutoFit/>
          </a:bodyPr>
          <a:lstStyle/>
          <a:p>
            <a:pPr marL="412750" indent="-412750" algn="just">
              <a:lnSpc>
                <a:spcPct val="120000"/>
              </a:lnSpc>
              <a:spcBef>
                <a:spcPts val="600"/>
              </a:spcBef>
              <a:spcAft>
                <a:spcPts val="600"/>
              </a:spcAft>
              <a:defRPr/>
            </a:pPr>
            <a:r>
              <a:rPr lang="en-US" sz="2400" b="1" dirty="0">
                <a:solidFill>
                  <a:schemeClr val="bg1"/>
                </a:solidFill>
                <a:latin typeface="Franklin Gothic Book" pitchFamily="34" charset="0"/>
              </a:rPr>
              <a:t>If he refuses to give a declaration, do not allow him to vote.  </a:t>
            </a:r>
          </a:p>
        </p:txBody>
      </p:sp>
      <p:sp>
        <p:nvSpPr>
          <p:cNvPr id="20" name="Oval 19"/>
          <p:cNvSpPr/>
          <p:nvPr/>
        </p:nvSpPr>
        <p:spPr>
          <a:xfrm>
            <a:off x="3124200" y="915650"/>
            <a:ext cx="28981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p:cNvSpPr/>
          <p:nvPr/>
        </p:nvSpPr>
        <p:spPr>
          <a:xfrm>
            <a:off x="9372600" y="948130"/>
            <a:ext cx="28981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3" name="Picture 12"/>
          <p:cNvPicPr>
            <a:picLocks noChangeAspect="1"/>
          </p:cNvPicPr>
          <p:nvPr/>
        </p:nvPicPr>
        <p:blipFill>
          <a:blip r:embed="rId3"/>
          <a:stretch>
            <a:fillRect/>
          </a:stretch>
        </p:blipFill>
        <p:spPr>
          <a:xfrm>
            <a:off x="10200640" y="126827"/>
            <a:ext cx="1706880" cy="1431577"/>
          </a:xfrm>
          <a:prstGeom prst="rect">
            <a:avLst/>
          </a:prstGeom>
        </p:spPr>
      </p:pic>
      <p:sp>
        <p:nvSpPr>
          <p:cNvPr id="15" name="Rectangle 2"/>
          <p:cNvSpPr txBox="1">
            <a:spLocks noChangeArrowheads="1"/>
          </p:cNvSpPr>
          <p:nvPr/>
        </p:nvSpPr>
        <p:spPr>
          <a:xfrm>
            <a:off x="3415030" y="56772"/>
            <a:ext cx="536194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DAY – SPECIAL CASES </a:t>
            </a:r>
            <a:endParaRPr lang="en-IN" sz="3600" dirty="0">
              <a:solidFill>
                <a:srgbClr val="C00000"/>
              </a:solidFill>
            </a:endParaRPr>
          </a:p>
        </p:txBody>
      </p:sp>
    </p:spTree>
    <p:extLst>
      <p:ext uri="{BB962C8B-B14F-4D97-AF65-F5344CB8AC3E}">
        <p14:creationId xmlns:p14="http://schemas.microsoft.com/office/powerpoint/2010/main" val="3989009247"/>
      </p:ext>
    </p:extLst>
  </p:cSld>
  <p:clrMapOvr>
    <a:masterClrMapping/>
  </p:clrMapOvr>
  <p:transition>
    <p:pull dir="d"/>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8764BCC-8FE1-1E72-04C8-9D39931562DA}"/>
              </a:ext>
            </a:extLst>
          </p:cNvPr>
          <p:cNvPicPr>
            <a:picLocks noChangeAspect="1"/>
          </p:cNvPicPr>
          <p:nvPr/>
        </p:nvPicPr>
        <p:blipFill>
          <a:blip r:embed="rId2"/>
          <a:stretch>
            <a:fillRect/>
          </a:stretch>
        </p:blipFill>
        <p:spPr>
          <a:xfrm>
            <a:off x="1981200" y="366020"/>
            <a:ext cx="8534400" cy="6491979"/>
          </a:xfrm>
          <a:prstGeom prst="rect">
            <a:avLst/>
          </a:prstGeom>
        </p:spPr>
      </p:pic>
      <p:pic>
        <p:nvPicPr>
          <p:cNvPr id="3" name="Picture 2"/>
          <p:cNvPicPr>
            <a:picLocks noChangeAspect="1"/>
          </p:cNvPicPr>
          <p:nvPr/>
        </p:nvPicPr>
        <p:blipFill>
          <a:blip r:embed="rId3"/>
          <a:stretch>
            <a:fillRect/>
          </a:stretch>
        </p:blipFill>
        <p:spPr>
          <a:xfrm>
            <a:off x="10200640" y="126827"/>
            <a:ext cx="1706880" cy="1431577"/>
          </a:xfrm>
          <a:prstGeom prst="rect">
            <a:avLst/>
          </a:prstGeom>
        </p:spPr>
      </p:pic>
      <p:sp>
        <p:nvSpPr>
          <p:cNvPr id="4" name="Rectangle 2"/>
          <p:cNvSpPr txBox="1">
            <a:spLocks noChangeArrowheads="1"/>
          </p:cNvSpPr>
          <p:nvPr/>
        </p:nvSpPr>
        <p:spPr>
          <a:xfrm>
            <a:off x="3415030" y="56772"/>
            <a:ext cx="536194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DAY – SPECIAL CASES </a:t>
            </a:r>
            <a:endParaRPr lang="en-IN" sz="3600" dirty="0">
              <a:solidFill>
                <a:srgbClr val="C00000"/>
              </a:solidFill>
            </a:endParaRPr>
          </a:p>
        </p:txBody>
      </p:sp>
    </p:spTree>
    <p:extLst>
      <p:ext uri="{BB962C8B-B14F-4D97-AF65-F5344CB8AC3E}">
        <p14:creationId xmlns:p14="http://schemas.microsoft.com/office/powerpoint/2010/main" val="782494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44600" y="-19050"/>
            <a:ext cx="4470400" cy="461665"/>
          </a:xfrm>
          <a:prstGeom prst="rect">
            <a:avLst/>
          </a:prstGeom>
        </p:spPr>
        <p:txBody>
          <a:bodyPr wrap="square">
            <a:spAutoFit/>
          </a:bodyPr>
          <a:lstStyle/>
          <a:p>
            <a:pPr algn="ctr"/>
            <a:r>
              <a:rPr lang="en-US" sz="2400" b="1" dirty="0">
                <a:solidFill>
                  <a:schemeClr val="bg1"/>
                </a:solidFill>
                <a:latin typeface="Verdana" pitchFamily="34" charset="0"/>
                <a:ea typeface="Verdana" pitchFamily="34" charset="0"/>
                <a:cs typeface="Verdana" pitchFamily="34" charset="0"/>
              </a:rPr>
              <a:t>PRE-POLL DAY</a:t>
            </a:r>
            <a:endParaRPr lang="en-US" sz="2400" dirty="0">
              <a:solidFill>
                <a:schemeClr val="bg1"/>
              </a:solidFill>
              <a:latin typeface="Verdana" pitchFamily="34" charset="0"/>
              <a:ea typeface="Verdana" pitchFamily="34" charset="0"/>
              <a:cs typeface="Verdana" pitchFamily="34" charset="0"/>
            </a:endParaRPr>
          </a:p>
        </p:txBody>
      </p:sp>
      <p:sp>
        <p:nvSpPr>
          <p:cNvPr id="7" name="Rectangle 6"/>
          <p:cNvSpPr/>
          <p:nvPr/>
        </p:nvSpPr>
        <p:spPr>
          <a:xfrm>
            <a:off x="711200" y="2438401"/>
            <a:ext cx="10769600" cy="2246769"/>
          </a:xfrm>
          <a:prstGeom prst="rect">
            <a:avLst/>
          </a:prstGeom>
        </p:spPr>
        <p:txBody>
          <a:bodyPr wrap="square">
            <a:spAutoFit/>
          </a:bodyPr>
          <a:lstStyle/>
          <a:p>
            <a:pPr marL="449263" indent="-449263" algn="just">
              <a:spcBef>
                <a:spcPts val="600"/>
              </a:spcBef>
              <a:spcAft>
                <a:spcPts val="600"/>
              </a:spcAft>
              <a:buFont typeface="Arial" pitchFamily="34" charset="0"/>
              <a:buChar char="•"/>
            </a:pPr>
            <a:r>
              <a:rPr lang="en-US" sz="2000" b="1" dirty="0">
                <a:solidFill>
                  <a:schemeClr val="tx1">
                    <a:lumMod val="95000"/>
                    <a:lumOff val="5000"/>
                  </a:schemeClr>
                </a:solidFill>
                <a:latin typeface="Verdana" pitchFamily="34" charset="0"/>
                <a:ea typeface="Verdana" pitchFamily="34" charset="0"/>
                <a:cs typeface="Verdana" pitchFamily="34" charset="0"/>
              </a:rPr>
              <a:t>Display notice of polling area. </a:t>
            </a:r>
          </a:p>
          <a:p>
            <a:pPr marL="449263" indent="-449263" algn="just">
              <a:spcBef>
                <a:spcPts val="600"/>
              </a:spcBef>
              <a:spcAft>
                <a:spcPts val="600"/>
              </a:spcAft>
              <a:buFont typeface="Arial" pitchFamily="34" charset="0"/>
              <a:buChar char="•"/>
            </a:pPr>
            <a:r>
              <a:rPr lang="en-US" sz="2000" b="1" dirty="0" smtClean="0">
                <a:solidFill>
                  <a:schemeClr val="tx1">
                    <a:lumMod val="95000"/>
                    <a:lumOff val="5000"/>
                  </a:schemeClr>
                </a:solidFill>
                <a:latin typeface="Verdana" pitchFamily="34" charset="0"/>
                <a:ea typeface="Verdana" pitchFamily="34" charset="0"/>
                <a:cs typeface="Verdana" pitchFamily="34" charset="0"/>
              </a:rPr>
              <a:t>Display list </a:t>
            </a:r>
            <a:r>
              <a:rPr lang="en-US" sz="2000" b="1" dirty="0">
                <a:solidFill>
                  <a:schemeClr val="tx1">
                    <a:lumMod val="95000"/>
                    <a:lumOff val="5000"/>
                  </a:schemeClr>
                </a:solidFill>
                <a:latin typeface="Verdana" pitchFamily="34" charset="0"/>
                <a:ea typeface="Verdana" pitchFamily="34" charset="0"/>
                <a:cs typeface="Verdana" pitchFamily="34" charset="0"/>
              </a:rPr>
              <a:t>of contesting candidates in Form 7A.</a:t>
            </a:r>
          </a:p>
          <a:p>
            <a:pPr marL="449263" indent="-449263" algn="just">
              <a:spcBef>
                <a:spcPts val="600"/>
              </a:spcBef>
              <a:spcAft>
                <a:spcPts val="600"/>
              </a:spcAft>
              <a:buFont typeface="Arial" pitchFamily="34" charset="0"/>
              <a:buChar char="•"/>
            </a:pPr>
            <a:r>
              <a:rPr lang="en-US" sz="2000" b="1" dirty="0" smtClean="0">
                <a:solidFill>
                  <a:schemeClr val="tx1">
                    <a:lumMod val="95000"/>
                    <a:lumOff val="5000"/>
                  </a:schemeClr>
                </a:solidFill>
                <a:latin typeface="Verdana" pitchFamily="34" charset="0"/>
                <a:ea typeface="Verdana" pitchFamily="34" charset="0"/>
                <a:cs typeface="Verdana" pitchFamily="34" charset="0"/>
              </a:rPr>
              <a:t>Voter </a:t>
            </a:r>
            <a:r>
              <a:rPr lang="en-US" sz="2000" b="1" dirty="0">
                <a:solidFill>
                  <a:schemeClr val="tx1">
                    <a:lumMod val="95000"/>
                    <a:lumOff val="5000"/>
                  </a:schemeClr>
                </a:solidFill>
                <a:latin typeface="Verdana" pitchFamily="34" charset="0"/>
                <a:ea typeface="Verdana" pitchFamily="34" charset="0"/>
                <a:cs typeface="Verdana" pitchFamily="34" charset="0"/>
              </a:rPr>
              <a:t>Facilitation Posters on outside wall near entrance.</a:t>
            </a:r>
          </a:p>
          <a:p>
            <a:pPr marL="449263" indent="-449263" algn="just">
              <a:spcBef>
                <a:spcPts val="600"/>
              </a:spcBef>
              <a:spcAft>
                <a:spcPts val="600"/>
              </a:spcAft>
              <a:buFont typeface="Arial" pitchFamily="34" charset="0"/>
              <a:buChar char="•"/>
            </a:pPr>
            <a:r>
              <a:rPr lang="en-US" sz="2000" b="1" dirty="0">
                <a:solidFill>
                  <a:schemeClr val="tx1">
                    <a:lumMod val="95000"/>
                    <a:lumOff val="5000"/>
                  </a:schemeClr>
                </a:solidFill>
                <a:latin typeface="Verdana" pitchFamily="34" charset="0"/>
                <a:ea typeface="Verdana" pitchFamily="34" charset="0"/>
                <a:cs typeface="Verdana" pitchFamily="34" charset="0"/>
              </a:rPr>
              <a:t>Plan seating for polling officials and polling agents.</a:t>
            </a:r>
          </a:p>
          <a:p>
            <a:pPr marL="449263" indent="-449263" algn="just">
              <a:spcBef>
                <a:spcPts val="600"/>
              </a:spcBef>
              <a:spcAft>
                <a:spcPts val="600"/>
              </a:spcAft>
              <a:buFont typeface="Arial" pitchFamily="34" charset="0"/>
              <a:buChar char="•"/>
            </a:pPr>
            <a:r>
              <a:rPr lang="en-US" sz="2000" b="1" dirty="0">
                <a:solidFill>
                  <a:schemeClr val="tx1">
                    <a:lumMod val="95000"/>
                    <a:lumOff val="5000"/>
                  </a:schemeClr>
                </a:solidFill>
                <a:latin typeface="Verdana" pitchFamily="34" charset="0"/>
                <a:ea typeface="Verdana" pitchFamily="34" charset="0"/>
                <a:cs typeface="Verdana" pitchFamily="34" charset="0"/>
              </a:rPr>
              <a:t>Polling </a:t>
            </a:r>
            <a:r>
              <a:rPr lang="en-US" sz="2000" b="1" dirty="0" smtClean="0">
                <a:solidFill>
                  <a:schemeClr val="tx1">
                    <a:lumMod val="95000"/>
                    <a:lumOff val="5000"/>
                  </a:schemeClr>
                </a:solidFill>
                <a:latin typeface="Verdana" pitchFamily="34" charset="0"/>
                <a:ea typeface="Verdana" pitchFamily="34" charset="0"/>
                <a:cs typeface="Verdana" pitchFamily="34" charset="0"/>
              </a:rPr>
              <a:t>Agents to </a:t>
            </a:r>
            <a:r>
              <a:rPr lang="en-US" sz="2000" b="1" dirty="0">
                <a:solidFill>
                  <a:schemeClr val="tx1">
                    <a:lumMod val="95000"/>
                    <a:lumOff val="5000"/>
                  </a:schemeClr>
                </a:solidFill>
                <a:latin typeface="Verdana" pitchFamily="34" charset="0"/>
                <a:ea typeface="Verdana" pitchFamily="34" charset="0"/>
                <a:cs typeface="Verdana" pitchFamily="34" charset="0"/>
              </a:rPr>
              <a:t>be seated behind Polling Officers.</a:t>
            </a:r>
          </a:p>
        </p:txBody>
      </p:sp>
      <p:sp>
        <p:nvSpPr>
          <p:cNvPr id="8" name="Rectangle 2"/>
          <p:cNvSpPr txBox="1">
            <a:spLocks noChangeArrowheads="1"/>
          </p:cNvSpPr>
          <p:nvPr/>
        </p:nvSpPr>
        <p:spPr>
          <a:xfrm>
            <a:off x="609600" y="1524000"/>
            <a:ext cx="10972800" cy="427038"/>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ea typeface="Helvetica" pitchFamily="2" charset="0"/>
                <a:cs typeface="Helvetica" pitchFamily="2" charset="0"/>
              </a:rPr>
              <a:t>PRE POLL DAY ARRANGEMENT – AT THE BOOTH</a:t>
            </a:r>
          </a:p>
        </p:txBody>
      </p:sp>
      <p:sp>
        <p:nvSpPr>
          <p:cNvPr id="4" name="Slide Number Placeholder 3">
            <a:extLst>
              <a:ext uri="{FF2B5EF4-FFF2-40B4-BE49-F238E27FC236}">
                <a16:creationId xmlns="" xmlns:a16="http://schemas.microsoft.com/office/drawing/2014/main" id="{C684B5BA-9526-448B-9D48-31D9C7129AEF}"/>
              </a:ext>
            </a:extLst>
          </p:cNvPr>
          <p:cNvSpPr>
            <a:spLocks noGrp="1"/>
          </p:cNvSpPr>
          <p:nvPr>
            <p:ph type="sldNum" sz="quarter" idx="12"/>
          </p:nvPr>
        </p:nvSpPr>
        <p:spPr/>
        <p:txBody>
          <a:bodyPr/>
          <a:lstStyle/>
          <a:p>
            <a:fld id="{9354E1B7-EA4B-4627-8377-47E877C4B30E}" type="slidenum">
              <a:rPr lang="en-US" smtClean="0"/>
              <a:pPr/>
              <a:t>13</a:t>
            </a:fld>
            <a:endParaRPr lang="en-US"/>
          </a:p>
        </p:txBody>
      </p:sp>
      <p:pic>
        <p:nvPicPr>
          <p:cNvPr id="10" name="Picture 9"/>
          <p:cNvPicPr>
            <a:picLocks noChangeAspect="1"/>
          </p:cNvPicPr>
          <p:nvPr/>
        </p:nvPicPr>
        <p:blipFill>
          <a:blip r:embed="rId2"/>
          <a:stretch>
            <a:fillRect/>
          </a:stretch>
        </p:blipFill>
        <p:spPr>
          <a:xfrm>
            <a:off x="10038080" y="458985"/>
            <a:ext cx="1706880" cy="1431577"/>
          </a:xfrm>
          <a:prstGeom prst="rect">
            <a:avLst/>
          </a:prstGeom>
        </p:spPr>
      </p:pic>
    </p:spTree>
  </p:cSld>
  <p:clrMapOvr>
    <a:masterClrMapping/>
  </p:clrMapOvr>
  <p:transition>
    <p:cover dir="ru"/>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A71FD3C-0A9C-64AB-D6D1-BDA85E20668A}"/>
              </a:ext>
            </a:extLst>
          </p:cNvPr>
          <p:cNvPicPr>
            <a:picLocks noChangeAspect="1"/>
          </p:cNvPicPr>
          <p:nvPr/>
        </p:nvPicPr>
        <p:blipFill>
          <a:blip r:embed="rId2"/>
          <a:stretch>
            <a:fillRect/>
          </a:stretch>
        </p:blipFill>
        <p:spPr>
          <a:xfrm>
            <a:off x="2032000" y="491925"/>
            <a:ext cx="8636000" cy="6477000"/>
          </a:xfrm>
          <a:prstGeom prst="rect">
            <a:avLst/>
          </a:prstGeom>
        </p:spPr>
      </p:pic>
      <p:pic>
        <p:nvPicPr>
          <p:cNvPr id="3" name="Picture 2"/>
          <p:cNvPicPr>
            <a:picLocks noChangeAspect="1"/>
          </p:cNvPicPr>
          <p:nvPr/>
        </p:nvPicPr>
        <p:blipFill>
          <a:blip r:embed="rId3"/>
          <a:stretch>
            <a:fillRect/>
          </a:stretch>
        </p:blipFill>
        <p:spPr>
          <a:xfrm>
            <a:off x="10200640" y="126827"/>
            <a:ext cx="1706880" cy="1431577"/>
          </a:xfrm>
          <a:prstGeom prst="rect">
            <a:avLst/>
          </a:prstGeom>
        </p:spPr>
      </p:pic>
      <p:sp>
        <p:nvSpPr>
          <p:cNvPr id="4" name="Rectangle 2"/>
          <p:cNvSpPr txBox="1">
            <a:spLocks noChangeArrowheads="1"/>
          </p:cNvSpPr>
          <p:nvPr/>
        </p:nvSpPr>
        <p:spPr>
          <a:xfrm>
            <a:off x="3415030" y="56772"/>
            <a:ext cx="536194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DAY – SPECIAL CASES </a:t>
            </a:r>
            <a:endParaRPr lang="en-IN" sz="3600" dirty="0">
              <a:solidFill>
                <a:srgbClr val="C00000"/>
              </a:solidFill>
            </a:endParaRPr>
          </a:p>
        </p:txBody>
      </p:sp>
    </p:spTree>
    <p:extLst>
      <p:ext uri="{BB962C8B-B14F-4D97-AF65-F5344CB8AC3E}">
        <p14:creationId xmlns:p14="http://schemas.microsoft.com/office/powerpoint/2010/main" val="22656117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04A912B-1F53-D85B-EA04-0334E9049C51}"/>
              </a:ext>
            </a:extLst>
          </p:cNvPr>
          <p:cNvPicPr>
            <a:picLocks noChangeAspect="1"/>
          </p:cNvPicPr>
          <p:nvPr/>
        </p:nvPicPr>
        <p:blipFill>
          <a:blip r:embed="rId2"/>
          <a:stretch>
            <a:fillRect/>
          </a:stretch>
        </p:blipFill>
        <p:spPr>
          <a:xfrm>
            <a:off x="2184400" y="570112"/>
            <a:ext cx="8407400" cy="6287887"/>
          </a:xfrm>
          <a:prstGeom prst="rect">
            <a:avLst/>
          </a:prstGeom>
        </p:spPr>
      </p:pic>
      <p:pic>
        <p:nvPicPr>
          <p:cNvPr id="3" name="Picture 2"/>
          <p:cNvPicPr>
            <a:picLocks noChangeAspect="1"/>
          </p:cNvPicPr>
          <p:nvPr/>
        </p:nvPicPr>
        <p:blipFill>
          <a:blip r:embed="rId3"/>
          <a:stretch>
            <a:fillRect/>
          </a:stretch>
        </p:blipFill>
        <p:spPr>
          <a:xfrm>
            <a:off x="10200640" y="126827"/>
            <a:ext cx="1706880" cy="1431577"/>
          </a:xfrm>
          <a:prstGeom prst="rect">
            <a:avLst/>
          </a:prstGeom>
        </p:spPr>
      </p:pic>
      <p:sp>
        <p:nvSpPr>
          <p:cNvPr id="4" name="Rectangle 2"/>
          <p:cNvSpPr txBox="1">
            <a:spLocks noChangeArrowheads="1"/>
          </p:cNvSpPr>
          <p:nvPr/>
        </p:nvSpPr>
        <p:spPr>
          <a:xfrm>
            <a:off x="3415030" y="56772"/>
            <a:ext cx="536194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DAY – SPECIAL CASES </a:t>
            </a:r>
            <a:endParaRPr lang="en-IN" sz="3600" dirty="0">
              <a:solidFill>
                <a:srgbClr val="C00000"/>
              </a:solidFill>
            </a:endParaRPr>
          </a:p>
        </p:txBody>
      </p:sp>
    </p:spTree>
    <p:extLst>
      <p:ext uri="{BB962C8B-B14F-4D97-AF65-F5344CB8AC3E}">
        <p14:creationId xmlns:p14="http://schemas.microsoft.com/office/powerpoint/2010/main" val="13481340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4E1C53A-3977-51B8-5770-F7C684FB9509}"/>
              </a:ext>
            </a:extLst>
          </p:cNvPr>
          <p:cNvPicPr>
            <a:picLocks noChangeAspect="1"/>
          </p:cNvPicPr>
          <p:nvPr/>
        </p:nvPicPr>
        <p:blipFill>
          <a:blip r:embed="rId2"/>
          <a:stretch>
            <a:fillRect/>
          </a:stretch>
        </p:blipFill>
        <p:spPr>
          <a:xfrm>
            <a:off x="2550160" y="784646"/>
            <a:ext cx="8041640" cy="5997154"/>
          </a:xfrm>
          <a:prstGeom prst="rect">
            <a:avLst/>
          </a:prstGeom>
        </p:spPr>
      </p:pic>
      <p:pic>
        <p:nvPicPr>
          <p:cNvPr id="3" name="Picture 2"/>
          <p:cNvPicPr>
            <a:picLocks noChangeAspect="1"/>
          </p:cNvPicPr>
          <p:nvPr/>
        </p:nvPicPr>
        <p:blipFill>
          <a:blip r:embed="rId3"/>
          <a:stretch>
            <a:fillRect/>
          </a:stretch>
        </p:blipFill>
        <p:spPr>
          <a:xfrm>
            <a:off x="10200640" y="126827"/>
            <a:ext cx="1706880" cy="1431577"/>
          </a:xfrm>
          <a:prstGeom prst="rect">
            <a:avLst/>
          </a:prstGeom>
        </p:spPr>
      </p:pic>
      <p:sp>
        <p:nvSpPr>
          <p:cNvPr id="4" name="Rectangle 2"/>
          <p:cNvSpPr txBox="1">
            <a:spLocks noChangeArrowheads="1"/>
          </p:cNvSpPr>
          <p:nvPr/>
        </p:nvSpPr>
        <p:spPr>
          <a:xfrm>
            <a:off x="3994150" y="65867"/>
            <a:ext cx="536194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DAY – SPECIAL CASES </a:t>
            </a:r>
            <a:endParaRPr lang="en-IN" sz="3600" dirty="0">
              <a:solidFill>
                <a:srgbClr val="C00000"/>
              </a:solidFill>
            </a:endParaRPr>
          </a:p>
        </p:txBody>
      </p:sp>
    </p:spTree>
    <p:extLst>
      <p:ext uri="{BB962C8B-B14F-4D97-AF65-F5344CB8AC3E}">
        <p14:creationId xmlns:p14="http://schemas.microsoft.com/office/powerpoint/2010/main" val="347036119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33600" y="1981200"/>
            <a:ext cx="6858000" cy="3962400"/>
          </a:xfrm>
          <a:prstGeom prst="rect">
            <a:avLst/>
          </a:prstGeom>
        </p:spPr>
        <p:txBody>
          <a:bodyPr vert="horz" lIns="91440" tIns="45720" rIns="91440" bIns="45720" rtlCol="0">
            <a:noAutofit/>
          </a:bodyPr>
          <a:lstStyle/>
          <a:p>
            <a:pPr marL="342900" indent="-342900">
              <a:spcBef>
                <a:spcPts val="1200"/>
              </a:spcBef>
              <a:spcAft>
                <a:spcPts val="1200"/>
              </a:spcAft>
              <a:buFont typeface="Arial" pitchFamily="34" charset="0"/>
              <a:buChar char="•"/>
              <a:defRPr/>
            </a:pPr>
            <a:r>
              <a:rPr lang="en-US" sz="2800" b="1" dirty="0">
                <a:effectLst>
                  <a:outerShdw blurRad="38100" dist="38100" dir="2700000" algn="tl">
                    <a:srgbClr val="000000">
                      <a:alpha val="43137"/>
                    </a:srgbClr>
                  </a:outerShdw>
                </a:effectLst>
                <a:latin typeface="Franklin Gothic Book" pitchFamily="34" charset="0"/>
                <a:ea typeface="Helvetica" pitchFamily="2" charset="0"/>
                <a:cs typeface="Helvetica" pitchFamily="2" charset="0"/>
              </a:rPr>
              <a:t>Observers/CEO/JCEO/RO/ARO;</a:t>
            </a:r>
          </a:p>
          <a:p>
            <a:pPr marL="342900" indent="-342900">
              <a:spcBef>
                <a:spcPts val="1200"/>
              </a:spcBef>
              <a:spcAft>
                <a:spcPts val="1200"/>
              </a:spcAft>
              <a:buFont typeface="Arial" pitchFamily="34" charset="0"/>
              <a:buChar char="•"/>
              <a:defRPr/>
            </a:pPr>
            <a:r>
              <a:rPr lang="en-US" sz="2800" b="1" dirty="0">
                <a:effectLst>
                  <a:outerShdw blurRad="38100" dist="38100" dir="2700000" algn="tl">
                    <a:srgbClr val="000000">
                      <a:alpha val="43137"/>
                    </a:srgbClr>
                  </a:outerShdw>
                </a:effectLst>
                <a:latin typeface="Franklin Gothic Book" pitchFamily="34" charset="0"/>
                <a:ea typeface="Helvetica" pitchFamily="2" charset="0"/>
                <a:cs typeface="Helvetica" pitchFamily="2" charset="0"/>
              </a:rPr>
              <a:t>Sector Officers;</a:t>
            </a:r>
          </a:p>
          <a:p>
            <a:pPr marL="342900" indent="-342900">
              <a:spcBef>
                <a:spcPts val="1200"/>
              </a:spcBef>
              <a:spcAft>
                <a:spcPts val="1200"/>
              </a:spcAft>
              <a:buFont typeface="Arial" pitchFamily="34" charset="0"/>
              <a:buChar char="•"/>
              <a:defRPr/>
            </a:pPr>
            <a:r>
              <a:rPr lang="en-US" sz="2800" b="1" dirty="0">
                <a:effectLst>
                  <a:outerShdw blurRad="38100" dist="38100" dir="2700000" algn="tl">
                    <a:srgbClr val="000000">
                      <a:alpha val="43137"/>
                    </a:srgbClr>
                  </a:outerShdw>
                </a:effectLst>
                <a:latin typeface="Franklin Gothic Book" pitchFamily="34" charset="0"/>
                <a:ea typeface="Helvetica" pitchFamily="2" charset="0"/>
                <a:cs typeface="Helvetica" pitchFamily="2" charset="0"/>
              </a:rPr>
              <a:t>Candidates;</a:t>
            </a:r>
          </a:p>
          <a:p>
            <a:pPr marL="342900" indent="-342900">
              <a:spcBef>
                <a:spcPts val="1200"/>
              </a:spcBef>
              <a:spcAft>
                <a:spcPts val="1200"/>
              </a:spcAft>
              <a:buFont typeface="Arial" pitchFamily="34" charset="0"/>
              <a:buChar char="•"/>
              <a:defRPr/>
            </a:pPr>
            <a:r>
              <a:rPr lang="en-US" sz="2800" b="1" dirty="0">
                <a:effectLst>
                  <a:outerShdw blurRad="38100" dist="38100" dir="2700000" algn="tl">
                    <a:srgbClr val="000000">
                      <a:alpha val="43137"/>
                    </a:srgbClr>
                  </a:outerShdw>
                </a:effectLst>
                <a:latin typeface="Franklin Gothic Book" pitchFamily="34" charset="0"/>
                <a:ea typeface="Helvetica" pitchFamily="2" charset="0"/>
                <a:cs typeface="Helvetica" pitchFamily="2" charset="0"/>
              </a:rPr>
              <a:t>Candidate’s Election Agents;</a:t>
            </a:r>
          </a:p>
          <a:p>
            <a:pPr marL="342900" indent="-342900" algn="just">
              <a:spcBef>
                <a:spcPts val="1200"/>
              </a:spcBef>
              <a:spcAft>
                <a:spcPts val="1200"/>
              </a:spcAft>
              <a:buFont typeface="Arial" pitchFamily="34" charset="0"/>
              <a:buChar char="•"/>
              <a:defRPr/>
            </a:pPr>
            <a:r>
              <a:rPr lang="en-US" sz="2800" b="1" dirty="0">
                <a:effectLst>
                  <a:outerShdw blurRad="38100" dist="38100" dir="2700000" algn="tl">
                    <a:srgbClr val="000000">
                      <a:alpha val="43137"/>
                    </a:srgbClr>
                  </a:outerShdw>
                </a:effectLst>
                <a:latin typeface="Franklin Gothic Book" pitchFamily="34" charset="0"/>
                <a:ea typeface="Helvetica" pitchFamily="2" charset="0"/>
                <a:cs typeface="Helvetica" pitchFamily="2" charset="0"/>
              </a:rPr>
              <a:t>All of them must record their visit and observations in the visit sheet.</a:t>
            </a:r>
          </a:p>
          <a:p>
            <a:pPr marL="342900" indent="-342900" algn="just">
              <a:spcBef>
                <a:spcPts val="1200"/>
              </a:spcBef>
              <a:spcAft>
                <a:spcPts val="1200"/>
              </a:spcAft>
              <a:buFont typeface="Arial" pitchFamily="34" charset="0"/>
              <a:buChar char="•"/>
              <a:defRPr/>
            </a:pPr>
            <a:endParaRPr lang="en-US" sz="2800" b="1" dirty="0">
              <a:solidFill>
                <a:srgbClr val="BD1550"/>
              </a:solidFill>
              <a:effectLst>
                <a:outerShdw blurRad="38100" dist="38100" dir="2700000" algn="tl">
                  <a:srgbClr val="000000">
                    <a:alpha val="43137"/>
                  </a:srgbClr>
                </a:outerShdw>
              </a:effectLst>
              <a:latin typeface="Franklin Gothic Book" pitchFamily="34" charset="0"/>
              <a:ea typeface="Helvetica" pitchFamily="2" charset="0"/>
              <a:cs typeface="Helvetica" pitchFamily="2" charset="0"/>
            </a:endParaRPr>
          </a:p>
        </p:txBody>
      </p:sp>
      <p:sp>
        <p:nvSpPr>
          <p:cNvPr id="15" name="Rectangle 5"/>
          <p:cNvSpPr>
            <a:spLocks noChangeArrowheads="1"/>
          </p:cNvSpPr>
          <p:nvPr/>
        </p:nvSpPr>
        <p:spPr bwMode="auto">
          <a:xfrm>
            <a:off x="1981200" y="1219200"/>
            <a:ext cx="3505200" cy="523220"/>
          </a:xfrm>
          <a:prstGeom prst="rect">
            <a:avLst/>
          </a:prstGeom>
          <a:noFill/>
          <a:ln w="9525">
            <a:noFill/>
            <a:miter lim="800000"/>
            <a:headEnd/>
            <a:tailEnd/>
          </a:ln>
        </p:spPr>
        <p:txBody>
          <a:bodyPr wrap="square">
            <a:spAutoFit/>
          </a:bodyPr>
          <a:lstStyle/>
          <a:p>
            <a:r>
              <a:rPr lang="en-US" sz="2800" b="1" dirty="0">
                <a:solidFill>
                  <a:srgbClr val="800000"/>
                </a:solidFill>
                <a:effectLst>
                  <a:outerShdw blurRad="38100" dist="38100" dir="2700000" algn="tl">
                    <a:srgbClr val="000000">
                      <a:alpha val="43137"/>
                    </a:srgbClr>
                  </a:outerShdw>
                </a:effectLst>
                <a:latin typeface="Franklin Gothic Book" pitchFamily="34" charset="0"/>
              </a:rPr>
              <a:t>SUPERVISORY VISITS</a:t>
            </a:r>
          </a:p>
        </p:txBody>
      </p:sp>
      <p:pic>
        <p:nvPicPr>
          <p:cNvPr id="9" name="Picture 8"/>
          <p:cNvPicPr>
            <a:picLocks noChangeAspect="1"/>
          </p:cNvPicPr>
          <p:nvPr/>
        </p:nvPicPr>
        <p:blipFill>
          <a:blip r:embed="rId2"/>
          <a:stretch>
            <a:fillRect/>
          </a:stretch>
        </p:blipFill>
        <p:spPr>
          <a:xfrm>
            <a:off x="10038080" y="411307"/>
            <a:ext cx="1706880" cy="1431577"/>
          </a:xfrm>
          <a:prstGeom prst="rect">
            <a:avLst/>
          </a:prstGeom>
        </p:spPr>
      </p:pic>
      <p:sp>
        <p:nvSpPr>
          <p:cNvPr id="11" name="Rectangle 2"/>
          <p:cNvSpPr txBox="1">
            <a:spLocks noChangeArrowheads="1"/>
          </p:cNvSpPr>
          <p:nvPr/>
        </p:nvSpPr>
        <p:spPr>
          <a:xfrm>
            <a:off x="3252470" y="341252"/>
            <a:ext cx="536194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DAY – SPECIAL CASES </a:t>
            </a:r>
            <a:endParaRPr lang="en-IN" sz="3600" dirty="0">
              <a:solidFill>
                <a:srgbClr val="C00000"/>
              </a:solidFill>
            </a:endParaRPr>
          </a:p>
        </p:txBody>
      </p:sp>
    </p:spTree>
    <p:extLst>
      <p:ext uri="{BB962C8B-B14F-4D97-AF65-F5344CB8AC3E}">
        <p14:creationId xmlns:p14="http://schemas.microsoft.com/office/powerpoint/2010/main" val="3054649901"/>
      </p:ext>
    </p:extLst>
  </p:cSld>
  <p:clrMapOvr>
    <a:masterClrMapping/>
  </p:clrMapOvr>
  <p:transition>
    <p:dissolv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7427978-6837-A03A-A0C5-E9F1F128D434}"/>
              </a:ext>
            </a:extLst>
          </p:cNvPr>
          <p:cNvPicPr>
            <a:picLocks noChangeAspect="1"/>
          </p:cNvPicPr>
          <p:nvPr/>
        </p:nvPicPr>
        <p:blipFill>
          <a:blip r:embed="rId2"/>
          <a:stretch>
            <a:fillRect/>
          </a:stretch>
        </p:blipFill>
        <p:spPr>
          <a:xfrm rot="5400000">
            <a:off x="3064696" y="-473896"/>
            <a:ext cx="5252378" cy="8333773"/>
          </a:xfrm>
          <a:prstGeom prst="rect">
            <a:avLst/>
          </a:prstGeom>
          <a:scene3d>
            <a:camera prst="orthographicFront">
              <a:rot lat="21299999" lon="0" rev="0"/>
            </a:camera>
            <a:lightRig rig="threePt" dir="t"/>
          </a:scene3d>
        </p:spPr>
      </p:pic>
      <p:pic>
        <p:nvPicPr>
          <p:cNvPr id="4" name="Picture 3"/>
          <p:cNvPicPr>
            <a:picLocks noChangeAspect="1"/>
          </p:cNvPicPr>
          <p:nvPr/>
        </p:nvPicPr>
        <p:blipFill>
          <a:blip r:embed="rId3"/>
          <a:stretch>
            <a:fillRect/>
          </a:stretch>
        </p:blipFill>
        <p:spPr>
          <a:xfrm>
            <a:off x="10200640" y="126827"/>
            <a:ext cx="1706880" cy="1431577"/>
          </a:xfrm>
          <a:prstGeom prst="rect">
            <a:avLst/>
          </a:prstGeom>
        </p:spPr>
      </p:pic>
      <p:sp>
        <p:nvSpPr>
          <p:cNvPr id="6" name="Rectangle 2"/>
          <p:cNvSpPr txBox="1">
            <a:spLocks noChangeArrowheads="1"/>
          </p:cNvSpPr>
          <p:nvPr/>
        </p:nvSpPr>
        <p:spPr>
          <a:xfrm>
            <a:off x="3313430" y="402212"/>
            <a:ext cx="536194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DAY – VISIT SHEET</a:t>
            </a:r>
            <a:endParaRPr lang="en-IN" sz="3600" dirty="0">
              <a:solidFill>
                <a:srgbClr val="C00000"/>
              </a:solidFill>
            </a:endParaRPr>
          </a:p>
        </p:txBody>
      </p:sp>
    </p:spTree>
    <p:extLst>
      <p:ext uri="{BB962C8B-B14F-4D97-AF65-F5344CB8AC3E}">
        <p14:creationId xmlns:p14="http://schemas.microsoft.com/office/powerpoint/2010/main" val="13363194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idx="1"/>
          </p:nvPr>
        </p:nvSpPr>
        <p:spPr>
          <a:xfrm>
            <a:off x="1905000" y="1981200"/>
            <a:ext cx="8458200" cy="4114800"/>
          </a:xfrm>
        </p:spPr>
        <p:txBody>
          <a:bodyPr/>
          <a:lstStyle/>
          <a:p>
            <a:pPr algn="just" eaLnBrk="1" hangingPunct="1"/>
            <a:endParaRPr lang="en-US">
              <a:solidFill>
                <a:srgbClr val="33CC33"/>
              </a:solidFill>
            </a:endParaRPr>
          </a:p>
          <a:p>
            <a:pPr algn="just" eaLnBrk="1" hangingPunct="1"/>
            <a:endParaRPr lang="en-US">
              <a:solidFill>
                <a:srgbClr val="33CC33"/>
              </a:solidFill>
            </a:endParaRPr>
          </a:p>
        </p:txBody>
      </p:sp>
      <p:sp>
        <p:nvSpPr>
          <p:cNvPr id="11" name="Rectangle 2"/>
          <p:cNvSpPr txBox="1">
            <a:spLocks noChangeArrowheads="1"/>
          </p:cNvSpPr>
          <p:nvPr/>
        </p:nvSpPr>
        <p:spPr>
          <a:xfrm>
            <a:off x="1905000" y="1981200"/>
            <a:ext cx="8458200" cy="4114800"/>
          </a:xfrm>
          <a:prstGeom prst="rect">
            <a:avLst/>
          </a:prstGeom>
        </p:spPr>
        <p:txBody>
          <a:bodyPr vert="horz" lIns="91440" tIns="45720" rIns="91440" bIns="45720" rtlCol="0">
            <a:normAutofit/>
          </a:bodyPr>
          <a:lstStyle/>
          <a:p>
            <a:pPr marL="342900" indent="-342900" algn="just">
              <a:spcBef>
                <a:spcPct val="20000"/>
              </a:spcBef>
              <a:buFont typeface="Arial" pitchFamily="34" charset="0"/>
              <a:buChar char="•"/>
              <a:defRPr/>
            </a:pPr>
            <a:endParaRPr lang="en-US" sz="2400">
              <a:solidFill>
                <a:srgbClr val="33CC33"/>
              </a:solidFill>
              <a:latin typeface="Helvetica" pitchFamily="2" charset="0"/>
              <a:ea typeface="Helvetica" pitchFamily="2" charset="0"/>
              <a:cs typeface="Helvetica" pitchFamily="2" charset="0"/>
            </a:endParaRPr>
          </a:p>
          <a:p>
            <a:pPr marL="342900" indent="-342900" algn="just">
              <a:spcBef>
                <a:spcPct val="20000"/>
              </a:spcBef>
              <a:buFont typeface="Arial" pitchFamily="34" charset="0"/>
              <a:buChar char="•"/>
              <a:defRPr/>
            </a:pPr>
            <a:endParaRPr lang="en-US" sz="2400">
              <a:solidFill>
                <a:srgbClr val="33CC33"/>
              </a:solidFill>
              <a:latin typeface="Helvetica" pitchFamily="2" charset="0"/>
              <a:ea typeface="Helvetica" pitchFamily="2" charset="0"/>
              <a:cs typeface="Helvetica" pitchFamily="2" charset="0"/>
            </a:endParaRPr>
          </a:p>
        </p:txBody>
      </p:sp>
      <p:pic>
        <p:nvPicPr>
          <p:cNvPr id="15" name="Picture 14" descr="MO14.jpg"/>
          <p:cNvPicPr>
            <a:picLocks noChangeAspect="1"/>
          </p:cNvPicPr>
          <p:nvPr/>
        </p:nvPicPr>
        <p:blipFill>
          <a:blip r:embed="rId2"/>
          <a:stretch>
            <a:fillRect/>
          </a:stretch>
        </p:blipFill>
        <p:spPr>
          <a:xfrm>
            <a:off x="1676400" y="1414788"/>
            <a:ext cx="8321040" cy="4986012"/>
          </a:xfrm>
          <a:prstGeom prst="rect">
            <a:avLst/>
          </a:prstGeom>
        </p:spPr>
      </p:pic>
      <p:pic>
        <p:nvPicPr>
          <p:cNvPr id="9" name="Picture 8"/>
          <p:cNvPicPr>
            <a:picLocks noChangeAspect="1"/>
          </p:cNvPicPr>
          <p:nvPr/>
        </p:nvPicPr>
        <p:blipFill>
          <a:blip r:embed="rId3"/>
          <a:stretch>
            <a:fillRect/>
          </a:stretch>
        </p:blipFill>
        <p:spPr>
          <a:xfrm>
            <a:off x="10200640" y="126827"/>
            <a:ext cx="1706880" cy="1431577"/>
          </a:xfrm>
          <a:prstGeom prst="rect">
            <a:avLst/>
          </a:prstGeom>
        </p:spPr>
      </p:pic>
      <p:sp>
        <p:nvSpPr>
          <p:cNvPr id="12" name="Rectangle 2"/>
          <p:cNvSpPr txBox="1">
            <a:spLocks noChangeArrowheads="1"/>
          </p:cNvSpPr>
          <p:nvPr/>
        </p:nvSpPr>
        <p:spPr>
          <a:xfrm>
            <a:off x="3425190" y="402212"/>
            <a:ext cx="536194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CLOSING </a:t>
            </a:r>
            <a:endParaRPr lang="en-IN" sz="3600" dirty="0">
              <a:solidFill>
                <a:srgbClr val="C00000"/>
              </a:solidFill>
            </a:endParaRPr>
          </a:p>
        </p:txBody>
      </p:sp>
    </p:spTree>
    <p:extLst>
      <p:ext uri="{BB962C8B-B14F-4D97-AF65-F5344CB8AC3E}">
        <p14:creationId xmlns:p14="http://schemas.microsoft.com/office/powerpoint/2010/main" val="1388668444"/>
      </p:ext>
    </p:extLst>
  </p:cSld>
  <p:clrMapOvr>
    <a:masterClrMapping/>
  </p:clrMapOvr>
  <p:transition>
    <p:split orient="vert" dir="in"/>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idx="1"/>
          </p:nvPr>
        </p:nvSpPr>
        <p:spPr>
          <a:xfrm>
            <a:off x="1905000" y="1981200"/>
            <a:ext cx="8458200" cy="4114800"/>
          </a:xfrm>
        </p:spPr>
        <p:txBody>
          <a:bodyPr/>
          <a:lstStyle/>
          <a:p>
            <a:pPr algn="just" eaLnBrk="1" hangingPunct="1"/>
            <a:endParaRPr lang="en-US">
              <a:solidFill>
                <a:srgbClr val="33CC33"/>
              </a:solidFill>
            </a:endParaRPr>
          </a:p>
          <a:p>
            <a:pPr algn="just" eaLnBrk="1" hangingPunct="1"/>
            <a:endParaRPr lang="en-US">
              <a:solidFill>
                <a:srgbClr val="33CC33"/>
              </a:solidFill>
            </a:endParaRPr>
          </a:p>
        </p:txBody>
      </p:sp>
      <p:sp>
        <p:nvSpPr>
          <p:cNvPr id="11" name="Rectangle 2"/>
          <p:cNvSpPr txBox="1">
            <a:spLocks noChangeArrowheads="1"/>
          </p:cNvSpPr>
          <p:nvPr/>
        </p:nvSpPr>
        <p:spPr>
          <a:xfrm>
            <a:off x="1905000" y="1981200"/>
            <a:ext cx="8458200" cy="4114800"/>
          </a:xfrm>
          <a:prstGeom prst="rect">
            <a:avLst/>
          </a:prstGeom>
        </p:spPr>
        <p:txBody>
          <a:bodyPr vert="horz" lIns="91440" tIns="45720" rIns="91440" bIns="45720" rtlCol="0">
            <a:normAutofit/>
          </a:bodyPr>
          <a:lstStyle/>
          <a:p>
            <a:pPr marL="342900" indent="-342900" algn="just">
              <a:spcBef>
                <a:spcPct val="20000"/>
              </a:spcBef>
              <a:buFont typeface="Arial" pitchFamily="34" charset="0"/>
              <a:buChar char="•"/>
              <a:defRPr/>
            </a:pPr>
            <a:endParaRPr lang="en-US" sz="2400">
              <a:solidFill>
                <a:srgbClr val="33CC33"/>
              </a:solidFill>
              <a:latin typeface="Helvetica" pitchFamily="2" charset="0"/>
              <a:ea typeface="Helvetica" pitchFamily="2" charset="0"/>
              <a:cs typeface="Helvetica" pitchFamily="2" charset="0"/>
            </a:endParaRPr>
          </a:p>
          <a:p>
            <a:pPr marL="342900" indent="-342900" algn="just">
              <a:spcBef>
                <a:spcPct val="20000"/>
              </a:spcBef>
              <a:buFont typeface="Arial" pitchFamily="34" charset="0"/>
              <a:buChar char="•"/>
              <a:defRPr/>
            </a:pPr>
            <a:endParaRPr lang="en-US" sz="2400">
              <a:solidFill>
                <a:srgbClr val="33CC33"/>
              </a:solidFill>
              <a:latin typeface="Helvetica" pitchFamily="2" charset="0"/>
              <a:ea typeface="Helvetica" pitchFamily="2" charset="0"/>
              <a:cs typeface="Helvetica" pitchFamily="2" charset="0"/>
            </a:endParaRPr>
          </a:p>
        </p:txBody>
      </p:sp>
      <p:pic>
        <p:nvPicPr>
          <p:cNvPr id="12" name="Picture 11" descr="MO15.jpg"/>
          <p:cNvPicPr>
            <a:picLocks noChangeAspect="1"/>
          </p:cNvPicPr>
          <p:nvPr/>
        </p:nvPicPr>
        <p:blipFill>
          <a:blip r:embed="rId2"/>
          <a:srcRect t="14927"/>
          <a:stretch>
            <a:fillRect/>
          </a:stretch>
        </p:blipFill>
        <p:spPr>
          <a:xfrm>
            <a:off x="1714500" y="1376172"/>
            <a:ext cx="8374380" cy="5024628"/>
          </a:xfrm>
          <a:prstGeom prst="rect">
            <a:avLst/>
          </a:prstGeom>
        </p:spPr>
      </p:pic>
      <p:sp>
        <p:nvSpPr>
          <p:cNvPr id="2" name="Rectangle 1"/>
          <p:cNvSpPr/>
          <p:nvPr/>
        </p:nvSpPr>
        <p:spPr>
          <a:xfrm>
            <a:off x="2514600" y="4114800"/>
            <a:ext cx="6858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4114800" y="3771900"/>
            <a:ext cx="4572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p:cNvSpPr txBox="1"/>
          <p:nvPr/>
        </p:nvSpPr>
        <p:spPr>
          <a:xfrm>
            <a:off x="2698679" y="4076701"/>
            <a:ext cx="533400" cy="461665"/>
          </a:xfrm>
          <a:prstGeom prst="rect">
            <a:avLst/>
          </a:prstGeom>
          <a:solidFill>
            <a:srgbClr val="FFFF00"/>
          </a:solidFill>
        </p:spPr>
        <p:txBody>
          <a:bodyPr wrap="square" rtlCol="0">
            <a:spAutoFit/>
          </a:bodyPr>
          <a:lstStyle/>
          <a:p>
            <a:r>
              <a:rPr lang="en-US" sz="2400" b="1" dirty="0"/>
              <a:t>15</a:t>
            </a:r>
            <a:endParaRPr lang="en-IN" sz="2400" b="1" dirty="0"/>
          </a:p>
        </p:txBody>
      </p:sp>
      <p:pic>
        <p:nvPicPr>
          <p:cNvPr id="17" name="Picture 16"/>
          <p:cNvPicPr>
            <a:picLocks noChangeAspect="1"/>
          </p:cNvPicPr>
          <p:nvPr/>
        </p:nvPicPr>
        <p:blipFill>
          <a:blip r:embed="rId3"/>
          <a:stretch>
            <a:fillRect/>
          </a:stretch>
        </p:blipFill>
        <p:spPr>
          <a:xfrm>
            <a:off x="10200640" y="126827"/>
            <a:ext cx="1706880" cy="1431577"/>
          </a:xfrm>
          <a:prstGeom prst="rect">
            <a:avLst/>
          </a:prstGeom>
        </p:spPr>
      </p:pic>
      <p:sp>
        <p:nvSpPr>
          <p:cNvPr id="18" name="Rectangle 2"/>
          <p:cNvSpPr txBox="1">
            <a:spLocks noChangeArrowheads="1"/>
          </p:cNvSpPr>
          <p:nvPr/>
        </p:nvSpPr>
        <p:spPr>
          <a:xfrm>
            <a:off x="3425190" y="402212"/>
            <a:ext cx="536194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CLOSING </a:t>
            </a:r>
            <a:endParaRPr lang="en-IN" sz="3600" dirty="0">
              <a:solidFill>
                <a:srgbClr val="C00000"/>
              </a:solidFill>
            </a:endParaRPr>
          </a:p>
        </p:txBody>
      </p:sp>
    </p:spTree>
    <p:extLst>
      <p:ext uri="{BB962C8B-B14F-4D97-AF65-F5344CB8AC3E}">
        <p14:creationId xmlns:p14="http://schemas.microsoft.com/office/powerpoint/2010/main" val="465963683"/>
      </p:ext>
    </p:extLst>
  </p:cSld>
  <p:clrMapOvr>
    <a:masterClrMapping/>
  </p:clrMapOvr>
  <p:transition>
    <p:split orient="vert" dir="in"/>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idx="1"/>
          </p:nvPr>
        </p:nvSpPr>
        <p:spPr>
          <a:xfrm>
            <a:off x="1905000" y="1981200"/>
            <a:ext cx="8458200" cy="4114800"/>
          </a:xfrm>
        </p:spPr>
        <p:txBody>
          <a:bodyPr/>
          <a:lstStyle/>
          <a:p>
            <a:pPr algn="just" eaLnBrk="1" hangingPunct="1"/>
            <a:endParaRPr lang="en-US">
              <a:solidFill>
                <a:srgbClr val="33CC33"/>
              </a:solidFill>
            </a:endParaRPr>
          </a:p>
          <a:p>
            <a:pPr algn="just" eaLnBrk="1" hangingPunct="1"/>
            <a:endParaRPr lang="en-US">
              <a:solidFill>
                <a:srgbClr val="33CC33"/>
              </a:solidFill>
            </a:endParaRPr>
          </a:p>
        </p:txBody>
      </p:sp>
      <p:sp>
        <p:nvSpPr>
          <p:cNvPr id="11" name="Rectangle 2"/>
          <p:cNvSpPr txBox="1">
            <a:spLocks noChangeArrowheads="1"/>
          </p:cNvSpPr>
          <p:nvPr/>
        </p:nvSpPr>
        <p:spPr>
          <a:xfrm>
            <a:off x="1905000" y="1981200"/>
            <a:ext cx="8458200" cy="4114800"/>
          </a:xfrm>
          <a:prstGeom prst="rect">
            <a:avLst/>
          </a:prstGeom>
        </p:spPr>
        <p:txBody>
          <a:bodyPr vert="horz" lIns="91440" tIns="45720" rIns="91440" bIns="45720" rtlCol="0">
            <a:normAutofit/>
          </a:bodyPr>
          <a:lstStyle/>
          <a:p>
            <a:pPr marL="342900" indent="-342900" algn="just">
              <a:spcBef>
                <a:spcPct val="20000"/>
              </a:spcBef>
              <a:buFont typeface="Arial" pitchFamily="34" charset="0"/>
              <a:buChar char="•"/>
              <a:defRPr/>
            </a:pPr>
            <a:endParaRPr lang="en-US" sz="2400">
              <a:solidFill>
                <a:srgbClr val="33CC33"/>
              </a:solidFill>
              <a:latin typeface="Helvetica" pitchFamily="2" charset="0"/>
              <a:ea typeface="Helvetica" pitchFamily="2" charset="0"/>
              <a:cs typeface="Helvetica" pitchFamily="2" charset="0"/>
            </a:endParaRPr>
          </a:p>
          <a:p>
            <a:pPr marL="342900" indent="-342900" algn="just">
              <a:spcBef>
                <a:spcPct val="20000"/>
              </a:spcBef>
              <a:buFont typeface="Arial" pitchFamily="34" charset="0"/>
              <a:buChar char="•"/>
              <a:defRPr/>
            </a:pPr>
            <a:endParaRPr lang="en-US" sz="2400">
              <a:solidFill>
                <a:srgbClr val="33CC33"/>
              </a:solidFill>
              <a:latin typeface="Helvetica" pitchFamily="2" charset="0"/>
              <a:ea typeface="Helvetica" pitchFamily="2" charset="0"/>
              <a:cs typeface="Helvetica" pitchFamily="2" charset="0"/>
            </a:endParaRPr>
          </a:p>
        </p:txBody>
      </p:sp>
      <p:sp>
        <p:nvSpPr>
          <p:cNvPr id="12" name="Rectangle 2"/>
          <p:cNvSpPr txBox="1">
            <a:spLocks noChangeArrowheads="1"/>
          </p:cNvSpPr>
          <p:nvPr/>
        </p:nvSpPr>
        <p:spPr>
          <a:xfrm>
            <a:off x="1905000" y="1981200"/>
            <a:ext cx="8458200" cy="4114800"/>
          </a:xfrm>
          <a:prstGeom prst="rect">
            <a:avLst/>
          </a:prstGeom>
        </p:spPr>
        <p:txBody>
          <a:bodyPr vert="horz" lIns="91440" tIns="45720" rIns="91440" bIns="45720" rtlCol="0">
            <a:noAutofit/>
          </a:bodyPr>
          <a:lstStyle/>
          <a:p>
            <a:pPr marL="342900" indent="-342900" algn="just">
              <a:lnSpc>
                <a:spcPct val="110000"/>
              </a:lnSpc>
              <a:spcBef>
                <a:spcPts val="600"/>
              </a:spcBef>
              <a:spcAft>
                <a:spcPts val="600"/>
              </a:spcAft>
              <a:buFont typeface="Arial" pitchFamily="34" charset="0"/>
              <a:buChar char="•"/>
              <a:defRPr/>
            </a:pPr>
            <a:r>
              <a:rPr lang="en-US" sz="2500" b="1" dirty="0">
                <a:latin typeface="Franklin Gothic Book" pitchFamily="34" charset="0"/>
                <a:ea typeface="Helvetica" pitchFamily="2" charset="0"/>
                <a:cs typeface="Helvetica" pitchFamily="2" charset="0"/>
              </a:rPr>
              <a:t>If the voters are in the queue at appointed hour of close of poll, issue tokens with pre-printed Sl. No. from the tail end.</a:t>
            </a:r>
          </a:p>
          <a:p>
            <a:pPr marL="342900" indent="-342900" algn="just">
              <a:lnSpc>
                <a:spcPct val="110000"/>
              </a:lnSpc>
              <a:spcBef>
                <a:spcPts val="600"/>
              </a:spcBef>
              <a:spcAft>
                <a:spcPts val="600"/>
              </a:spcAft>
              <a:buFont typeface="Arial" pitchFamily="34" charset="0"/>
              <a:buChar char="•"/>
              <a:defRPr/>
            </a:pPr>
            <a:r>
              <a:rPr lang="en-US" sz="2500" b="1" dirty="0">
                <a:latin typeface="Franklin Gothic Book" pitchFamily="34" charset="0"/>
                <a:ea typeface="Helvetica" pitchFamily="2" charset="0"/>
                <a:cs typeface="Helvetica" pitchFamily="2" charset="0"/>
              </a:rPr>
              <a:t>Depute police to ensure that no one joins the queue after  the appointed hour.</a:t>
            </a:r>
          </a:p>
          <a:p>
            <a:pPr marL="342900" indent="-342900" algn="just">
              <a:lnSpc>
                <a:spcPct val="110000"/>
              </a:lnSpc>
              <a:spcBef>
                <a:spcPts val="600"/>
              </a:spcBef>
              <a:spcAft>
                <a:spcPts val="600"/>
              </a:spcAft>
              <a:buFont typeface="Arial" pitchFamily="34" charset="0"/>
              <a:buChar char="•"/>
              <a:defRPr/>
            </a:pPr>
            <a:r>
              <a:rPr lang="en-US" sz="2500" b="1" dirty="0">
                <a:latin typeface="Franklin Gothic Book" pitchFamily="34" charset="0"/>
                <a:ea typeface="Helvetica" pitchFamily="2" charset="0"/>
                <a:cs typeface="Helvetica" pitchFamily="2" charset="0"/>
              </a:rPr>
              <a:t>Poll shall continue till the last person with the token records his vote.</a:t>
            </a:r>
          </a:p>
          <a:p>
            <a:pPr marL="342900" indent="-342900" algn="just">
              <a:lnSpc>
                <a:spcPct val="110000"/>
              </a:lnSpc>
              <a:spcBef>
                <a:spcPts val="600"/>
              </a:spcBef>
              <a:spcAft>
                <a:spcPts val="600"/>
              </a:spcAft>
              <a:buFont typeface="Arial" pitchFamily="34" charset="0"/>
              <a:buChar char="•"/>
              <a:defRPr/>
            </a:pPr>
            <a:r>
              <a:rPr lang="en-US" sz="2500" b="1" dirty="0">
                <a:latin typeface="Franklin Gothic Book" pitchFamily="34" charset="0"/>
                <a:ea typeface="Helvetica" pitchFamily="2" charset="0"/>
                <a:cs typeface="Helvetica" pitchFamily="2" charset="0"/>
              </a:rPr>
              <a:t>The Presiding Officer shall declare the poll closed.</a:t>
            </a:r>
          </a:p>
        </p:txBody>
      </p:sp>
      <p:sp>
        <p:nvSpPr>
          <p:cNvPr id="13" name="Rectangle 5"/>
          <p:cNvSpPr>
            <a:spLocks noChangeArrowheads="1"/>
          </p:cNvSpPr>
          <p:nvPr/>
        </p:nvSpPr>
        <p:spPr bwMode="auto">
          <a:xfrm>
            <a:off x="2057400" y="1143000"/>
            <a:ext cx="2895600" cy="553998"/>
          </a:xfrm>
          <a:prstGeom prst="rect">
            <a:avLst/>
          </a:prstGeom>
          <a:noFill/>
          <a:ln w="9525">
            <a:noFill/>
            <a:miter lim="800000"/>
            <a:headEnd/>
            <a:tailEnd/>
          </a:ln>
        </p:spPr>
        <p:txBody>
          <a:bodyPr wrap="square">
            <a:spAutoFit/>
          </a:bodyPr>
          <a:lstStyle/>
          <a:p>
            <a:r>
              <a:rPr lang="en-US" sz="3000" b="1" dirty="0">
                <a:solidFill>
                  <a:srgbClr val="3C5F1F"/>
                </a:solidFill>
                <a:effectLst>
                  <a:outerShdw blurRad="38100" dist="38100" dir="2700000" algn="tl">
                    <a:srgbClr val="000000">
                      <a:alpha val="43137"/>
                    </a:srgbClr>
                  </a:outerShdw>
                </a:effectLst>
                <a:latin typeface="Franklin Gothic Book" pitchFamily="34" charset="0"/>
              </a:rPr>
              <a:t>CLOSE OF POLL</a:t>
            </a:r>
          </a:p>
        </p:txBody>
      </p:sp>
      <p:pic>
        <p:nvPicPr>
          <p:cNvPr id="9" name="Picture 8"/>
          <p:cNvPicPr>
            <a:picLocks noChangeAspect="1"/>
          </p:cNvPicPr>
          <p:nvPr/>
        </p:nvPicPr>
        <p:blipFill>
          <a:blip r:embed="rId2"/>
          <a:stretch>
            <a:fillRect/>
          </a:stretch>
        </p:blipFill>
        <p:spPr>
          <a:xfrm>
            <a:off x="10200640" y="126827"/>
            <a:ext cx="1706880" cy="1431577"/>
          </a:xfrm>
          <a:prstGeom prst="rect">
            <a:avLst/>
          </a:prstGeom>
        </p:spPr>
      </p:pic>
      <p:sp>
        <p:nvSpPr>
          <p:cNvPr id="15" name="Rectangle 2"/>
          <p:cNvSpPr txBox="1">
            <a:spLocks noChangeArrowheads="1"/>
          </p:cNvSpPr>
          <p:nvPr/>
        </p:nvSpPr>
        <p:spPr>
          <a:xfrm>
            <a:off x="3425190" y="402212"/>
            <a:ext cx="536194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CLOSING </a:t>
            </a:r>
            <a:endParaRPr lang="en-IN" sz="3600" dirty="0">
              <a:solidFill>
                <a:srgbClr val="C00000"/>
              </a:solidFill>
            </a:endParaRPr>
          </a:p>
        </p:txBody>
      </p:sp>
    </p:spTree>
    <p:extLst>
      <p:ext uri="{BB962C8B-B14F-4D97-AF65-F5344CB8AC3E}">
        <p14:creationId xmlns:p14="http://schemas.microsoft.com/office/powerpoint/2010/main" val="2251696918"/>
      </p:ext>
    </p:extLst>
  </p:cSld>
  <p:clrMapOvr>
    <a:masterClrMapping/>
  </p:clrMapOvr>
  <p:transition>
    <p:cover dir="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idx="1"/>
          </p:nvPr>
        </p:nvSpPr>
        <p:spPr>
          <a:xfrm>
            <a:off x="1905000" y="1981200"/>
            <a:ext cx="8458200" cy="4114800"/>
          </a:xfrm>
        </p:spPr>
        <p:txBody>
          <a:bodyPr/>
          <a:lstStyle/>
          <a:p>
            <a:pPr algn="just" eaLnBrk="1" hangingPunct="1"/>
            <a:endParaRPr lang="en-US">
              <a:solidFill>
                <a:srgbClr val="33CC33"/>
              </a:solidFill>
            </a:endParaRPr>
          </a:p>
          <a:p>
            <a:pPr algn="just" eaLnBrk="1" hangingPunct="1"/>
            <a:endParaRPr lang="en-US">
              <a:solidFill>
                <a:srgbClr val="33CC33"/>
              </a:solidFill>
            </a:endParaRPr>
          </a:p>
        </p:txBody>
      </p:sp>
      <p:sp>
        <p:nvSpPr>
          <p:cNvPr id="11" name="Rectangle 2"/>
          <p:cNvSpPr txBox="1">
            <a:spLocks noChangeArrowheads="1"/>
          </p:cNvSpPr>
          <p:nvPr/>
        </p:nvSpPr>
        <p:spPr>
          <a:xfrm>
            <a:off x="1905000" y="1981200"/>
            <a:ext cx="8458200" cy="4114800"/>
          </a:xfrm>
          <a:prstGeom prst="rect">
            <a:avLst/>
          </a:prstGeom>
        </p:spPr>
        <p:txBody>
          <a:bodyPr vert="horz" lIns="91440" tIns="45720" rIns="91440" bIns="45720" rtlCol="0">
            <a:normAutofit/>
          </a:bodyPr>
          <a:lstStyle/>
          <a:p>
            <a:pPr marL="342900" indent="-342900" algn="just">
              <a:spcBef>
                <a:spcPct val="20000"/>
              </a:spcBef>
              <a:buFont typeface="Arial" pitchFamily="34" charset="0"/>
              <a:buChar char="•"/>
              <a:defRPr/>
            </a:pPr>
            <a:endParaRPr lang="en-US" sz="2400">
              <a:solidFill>
                <a:srgbClr val="33CC33"/>
              </a:solidFill>
              <a:latin typeface="Helvetica" pitchFamily="2" charset="0"/>
              <a:ea typeface="Helvetica" pitchFamily="2" charset="0"/>
              <a:cs typeface="Helvetica" pitchFamily="2" charset="0"/>
            </a:endParaRPr>
          </a:p>
          <a:p>
            <a:pPr marL="342900" indent="-342900" algn="just">
              <a:spcBef>
                <a:spcPct val="20000"/>
              </a:spcBef>
              <a:buFont typeface="Arial" pitchFamily="34" charset="0"/>
              <a:buChar char="•"/>
              <a:defRPr/>
            </a:pPr>
            <a:endParaRPr lang="en-US" sz="2400">
              <a:solidFill>
                <a:srgbClr val="33CC33"/>
              </a:solidFill>
              <a:latin typeface="Helvetica" pitchFamily="2" charset="0"/>
              <a:ea typeface="Helvetica" pitchFamily="2" charset="0"/>
              <a:cs typeface="Helvetica" pitchFamily="2" charset="0"/>
            </a:endParaRPr>
          </a:p>
        </p:txBody>
      </p:sp>
      <p:sp>
        <p:nvSpPr>
          <p:cNvPr id="15" name="Rectangle 4"/>
          <p:cNvSpPr>
            <a:spLocks noChangeArrowheads="1"/>
          </p:cNvSpPr>
          <p:nvPr/>
        </p:nvSpPr>
        <p:spPr bwMode="auto">
          <a:xfrm>
            <a:off x="3505200" y="1066801"/>
            <a:ext cx="5181600" cy="492443"/>
          </a:xfrm>
          <a:prstGeom prst="rect">
            <a:avLst/>
          </a:prstGeom>
          <a:noFill/>
          <a:ln w="9525">
            <a:noFill/>
            <a:miter lim="800000"/>
            <a:headEnd/>
            <a:tailEnd/>
          </a:ln>
        </p:spPr>
        <p:txBody>
          <a:bodyPr wrap="square">
            <a:spAutoFit/>
          </a:bodyPr>
          <a:lstStyle/>
          <a:p>
            <a:r>
              <a:rPr lang="en-US" sz="2600" b="1" dirty="0">
                <a:solidFill>
                  <a:srgbClr val="0070C0"/>
                </a:solidFill>
              </a:rPr>
              <a:t>Serial numbered Pre Printed Slips</a:t>
            </a:r>
          </a:p>
        </p:txBody>
      </p:sp>
      <p:pic>
        <p:nvPicPr>
          <p:cNvPr id="16" name="Picture 6" descr="SCAN002"/>
          <p:cNvPicPr>
            <a:picLocks noChangeAspect="1" noChangeArrowheads="1"/>
          </p:cNvPicPr>
          <p:nvPr/>
        </p:nvPicPr>
        <p:blipFill>
          <a:blip r:embed="rId2"/>
          <a:srcRect l="2913" r="3883"/>
          <a:stretch>
            <a:fillRect/>
          </a:stretch>
        </p:blipFill>
        <p:spPr>
          <a:xfrm>
            <a:off x="1676400" y="1600200"/>
            <a:ext cx="8534400" cy="4648200"/>
          </a:xfrm>
          <a:prstGeom prst="rect">
            <a:avLst/>
          </a:prstGeom>
          <a:noFill/>
        </p:spPr>
      </p:pic>
      <p:pic>
        <p:nvPicPr>
          <p:cNvPr id="9" name="Picture 8"/>
          <p:cNvPicPr>
            <a:picLocks noChangeAspect="1"/>
          </p:cNvPicPr>
          <p:nvPr/>
        </p:nvPicPr>
        <p:blipFill>
          <a:blip r:embed="rId3"/>
          <a:stretch>
            <a:fillRect/>
          </a:stretch>
        </p:blipFill>
        <p:spPr>
          <a:xfrm>
            <a:off x="10200640" y="126827"/>
            <a:ext cx="1706880" cy="1431577"/>
          </a:xfrm>
          <a:prstGeom prst="rect">
            <a:avLst/>
          </a:prstGeom>
        </p:spPr>
      </p:pic>
      <p:sp>
        <p:nvSpPr>
          <p:cNvPr id="12" name="Rectangle 2"/>
          <p:cNvSpPr txBox="1">
            <a:spLocks noChangeArrowheads="1"/>
          </p:cNvSpPr>
          <p:nvPr/>
        </p:nvSpPr>
        <p:spPr>
          <a:xfrm>
            <a:off x="3425190" y="402212"/>
            <a:ext cx="536194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CLOSING </a:t>
            </a:r>
            <a:endParaRPr lang="en-IN" sz="3600" dirty="0">
              <a:solidFill>
                <a:srgbClr val="C00000"/>
              </a:solidFill>
            </a:endParaRPr>
          </a:p>
        </p:txBody>
      </p:sp>
    </p:spTree>
    <p:extLst>
      <p:ext uri="{BB962C8B-B14F-4D97-AF65-F5344CB8AC3E}">
        <p14:creationId xmlns:p14="http://schemas.microsoft.com/office/powerpoint/2010/main" val="2392542992"/>
      </p:ext>
    </p:extLst>
  </p:cSld>
  <p:clrMapOvr>
    <a:masterClrMapping/>
  </p:clrMapOvr>
  <p:transition>
    <p:cover dir="l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38300" y="1371602"/>
            <a:ext cx="8915400" cy="4571999"/>
          </a:xfrm>
          <a:solidFill>
            <a:schemeClr val="bg1"/>
          </a:solidFill>
        </p:spPr>
        <p:txBody>
          <a:bodyPr>
            <a:normAutofit fontScale="70000" lnSpcReduction="20000"/>
          </a:bodyPr>
          <a:lstStyle/>
          <a:p>
            <a:pPr algn="just"/>
            <a:endParaRPr lang="en-US" b="1" dirty="0">
              <a:solidFill>
                <a:srgbClr val="FFFF00"/>
              </a:solidFill>
            </a:endParaRPr>
          </a:p>
          <a:p>
            <a:pPr marL="457200" indent="-457200" algn="just">
              <a:lnSpc>
                <a:spcPct val="120000"/>
              </a:lnSpc>
              <a:buFont typeface="Arial" panose="020B0604020202020204" pitchFamily="34" charset="0"/>
              <a:buChar char="•"/>
            </a:pPr>
            <a:r>
              <a:rPr lang="en-US" sz="3150" dirty="0"/>
              <a:t>Press </a:t>
            </a:r>
            <a:r>
              <a:rPr lang="en-US" sz="3150" dirty="0">
                <a:solidFill>
                  <a:srgbClr val="FF0066"/>
                </a:solidFill>
              </a:rPr>
              <a:t>CLOSE</a:t>
            </a:r>
            <a:r>
              <a:rPr lang="en-US" sz="3150" dirty="0"/>
              <a:t> button on close of Poll and fill up Declaration in Part-III</a:t>
            </a:r>
          </a:p>
          <a:p>
            <a:pPr marL="457200" indent="-457200" algn="just">
              <a:lnSpc>
                <a:spcPct val="120000"/>
              </a:lnSpc>
              <a:buFont typeface="Arial" panose="020B0604020202020204" pitchFamily="34" charset="0"/>
              <a:buChar char="•"/>
            </a:pPr>
            <a:r>
              <a:rPr lang="en-US" sz="3150" dirty="0"/>
              <a:t>Fill up the </a:t>
            </a:r>
            <a:r>
              <a:rPr lang="en-US" sz="3150" dirty="0">
                <a:solidFill>
                  <a:srgbClr val="FF0066"/>
                </a:solidFill>
              </a:rPr>
              <a:t>Part – III </a:t>
            </a:r>
            <a:r>
              <a:rPr lang="en-US" sz="3150" dirty="0"/>
              <a:t>of Presiding Officer’s Report</a:t>
            </a:r>
          </a:p>
          <a:p>
            <a:pPr marL="457200" indent="-457200" algn="just">
              <a:lnSpc>
                <a:spcPct val="120000"/>
              </a:lnSpc>
              <a:buFont typeface="Arial" panose="020B0604020202020204" pitchFamily="34" charset="0"/>
              <a:buChar char="•"/>
            </a:pPr>
            <a:r>
              <a:rPr lang="en-US" sz="3150" dirty="0"/>
              <a:t>Note Down Date &amp; </a:t>
            </a:r>
            <a:r>
              <a:rPr lang="en-US" sz="3150" dirty="0">
                <a:solidFill>
                  <a:srgbClr val="FF0066"/>
                </a:solidFill>
              </a:rPr>
              <a:t>Time</a:t>
            </a:r>
            <a:r>
              <a:rPr lang="en-US" sz="3150" dirty="0"/>
              <a:t> in the Presiding Officer’s Diary</a:t>
            </a:r>
          </a:p>
          <a:p>
            <a:pPr marL="457200" indent="-457200" algn="just">
              <a:lnSpc>
                <a:spcPct val="120000"/>
              </a:lnSpc>
              <a:buFont typeface="Arial" panose="020B0604020202020204" pitchFamily="34" charset="0"/>
              <a:buChar char="•"/>
            </a:pPr>
            <a:r>
              <a:rPr lang="en-US" sz="3150" dirty="0"/>
              <a:t>Press </a:t>
            </a:r>
            <a:r>
              <a:rPr lang="en-US" sz="3150" dirty="0">
                <a:solidFill>
                  <a:srgbClr val="FF0066"/>
                </a:solidFill>
              </a:rPr>
              <a:t>TOTAL</a:t>
            </a:r>
            <a:r>
              <a:rPr lang="en-US" sz="3150" dirty="0"/>
              <a:t> of CU to know  the total  votes  recorded  in  the day</a:t>
            </a:r>
          </a:p>
          <a:p>
            <a:pPr marL="457200" indent="-457200" algn="just">
              <a:lnSpc>
                <a:spcPct val="120000"/>
              </a:lnSpc>
              <a:buFont typeface="Arial" panose="020B0604020202020204" pitchFamily="34" charset="0"/>
              <a:buChar char="•"/>
            </a:pPr>
            <a:r>
              <a:rPr lang="en-US" sz="3150" dirty="0"/>
              <a:t>First </a:t>
            </a:r>
            <a:r>
              <a:rPr lang="en-US" sz="3150" dirty="0">
                <a:solidFill>
                  <a:srgbClr val="FF0066"/>
                </a:solidFill>
              </a:rPr>
              <a:t>Switch OFF </a:t>
            </a:r>
            <a:r>
              <a:rPr lang="en-US" sz="3150" dirty="0"/>
              <a:t>the CU, Keep Paper Roll Knob of  VVPAT  horizontally</a:t>
            </a:r>
          </a:p>
          <a:p>
            <a:pPr marL="457200" indent="-457200" algn="just">
              <a:lnSpc>
                <a:spcPct val="120000"/>
              </a:lnSpc>
              <a:buFont typeface="Arial" panose="020B0604020202020204" pitchFamily="34" charset="0"/>
              <a:buChar char="•"/>
            </a:pPr>
            <a:r>
              <a:rPr lang="en-US" sz="3150" dirty="0"/>
              <a:t>Remove </a:t>
            </a:r>
            <a:r>
              <a:rPr lang="en-US" sz="3150" dirty="0">
                <a:solidFill>
                  <a:srgbClr val="FF0066"/>
                </a:solidFill>
              </a:rPr>
              <a:t>Battery </a:t>
            </a:r>
            <a:r>
              <a:rPr lang="en-US" sz="3150" dirty="0"/>
              <a:t>of VVPAT ( Not of CU)</a:t>
            </a:r>
          </a:p>
          <a:p>
            <a:pPr marL="457200" indent="-457200" algn="just">
              <a:lnSpc>
                <a:spcPct val="120000"/>
              </a:lnSpc>
              <a:buFont typeface="Arial" panose="020B0604020202020204" pitchFamily="34" charset="0"/>
              <a:buChar char="•"/>
            </a:pPr>
            <a:r>
              <a:rPr lang="en-US" sz="3150" dirty="0">
                <a:solidFill>
                  <a:srgbClr val="FF0066"/>
                </a:solidFill>
              </a:rPr>
              <a:t>Disconnect </a:t>
            </a:r>
            <a:r>
              <a:rPr lang="en-US" sz="3150" dirty="0"/>
              <a:t> the  cables  carefully  from  among Units</a:t>
            </a:r>
          </a:p>
          <a:p>
            <a:pPr marL="457200" indent="-457200" algn="just">
              <a:lnSpc>
                <a:spcPct val="120000"/>
              </a:lnSpc>
              <a:buFont typeface="Arial" panose="020B0604020202020204" pitchFamily="34" charset="0"/>
              <a:buChar char="•"/>
            </a:pPr>
            <a:r>
              <a:rPr lang="en-US" sz="3150" dirty="0">
                <a:solidFill>
                  <a:srgbClr val="FF0066"/>
                </a:solidFill>
              </a:rPr>
              <a:t>Seal</a:t>
            </a:r>
            <a:r>
              <a:rPr lang="en-US" sz="3150" dirty="0"/>
              <a:t> BU, CU &amp; VVPAT in respective carrying cases and fix address tags having  signatures  of  himself and Polling Agents</a:t>
            </a:r>
          </a:p>
        </p:txBody>
      </p:sp>
      <p:pic>
        <p:nvPicPr>
          <p:cNvPr id="4" name="Picture 3"/>
          <p:cNvPicPr>
            <a:picLocks noChangeAspect="1"/>
          </p:cNvPicPr>
          <p:nvPr/>
        </p:nvPicPr>
        <p:blipFill>
          <a:blip r:embed="rId2"/>
          <a:stretch>
            <a:fillRect/>
          </a:stretch>
        </p:blipFill>
        <p:spPr>
          <a:xfrm>
            <a:off x="10200640" y="126827"/>
            <a:ext cx="1706880" cy="1431577"/>
          </a:xfrm>
          <a:prstGeom prst="rect">
            <a:avLst/>
          </a:prstGeom>
        </p:spPr>
      </p:pic>
      <p:sp>
        <p:nvSpPr>
          <p:cNvPr id="5" name="Rectangle 2"/>
          <p:cNvSpPr txBox="1">
            <a:spLocks noChangeArrowheads="1"/>
          </p:cNvSpPr>
          <p:nvPr/>
        </p:nvSpPr>
        <p:spPr>
          <a:xfrm>
            <a:off x="3425190" y="402212"/>
            <a:ext cx="536194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CLOSING </a:t>
            </a:r>
            <a:endParaRPr lang="en-IN" sz="3600" dirty="0">
              <a:solidFill>
                <a:srgbClr val="C00000"/>
              </a:solidFill>
            </a:endParaRPr>
          </a:p>
        </p:txBody>
      </p:sp>
    </p:spTree>
    <p:extLst>
      <p:ext uri="{BB962C8B-B14F-4D97-AF65-F5344CB8AC3E}">
        <p14:creationId xmlns:p14="http://schemas.microsoft.com/office/powerpoint/2010/main" val="608108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44600" y="-19050"/>
            <a:ext cx="4470400" cy="461665"/>
          </a:xfrm>
          <a:prstGeom prst="rect">
            <a:avLst/>
          </a:prstGeom>
        </p:spPr>
        <p:txBody>
          <a:bodyPr wrap="square">
            <a:spAutoFit/>
          </a:bodyPr>
          <a:lstStyle/>
          <a:p>
            <a:pPr algn="ctr"/>
            <a:r>
              <a:rPr lang="en-US" sz="2400" b="1" dirty="0">
                <a:solidFill>
                  <a:schemeClr val="bg1"/>
                </a:solidFill>
                <a:latin typeface="Verdana" pitchFamily="34" charset="0"/>
                <a:ea typeface="Verdana" pitchFamily="34" charset="0"/>
                <a:cs typeface="Verdana" pitchFamily="34" charset="0"/>
              </a:rPr>
              <a:t>PRE-POLL DAY – </a:t>
            </a:r>
            <a:endParaRPr lang="en-US" sz="2400" dirty="0">
              <a:solidFill>
                <a:schemeClr val="bg1"/>
              </a:solidFill>
              <a:latin typeface="Verdana" pitchFamily="34" charset="0"/>
              <a:ea typeface="Verdana" pitchFamily="34" charset="0"/>
              <a:cs typeface="Verdana" pitchFamily="34" charset="0"/>
            </a:endParaRPr>
          </a:p>
        </p:txBody>
      </p:sp>
      <p:sp>
        <p:nvSpPr>
          <p:cNvPr id="7" name="Rectangle 6"/>
          <p:cNvSpPr/>
          <p:nvPr/>
        </p:nvSpPr>
        <p:spPr>
          <a:xfrm>
            <a:off x="711200" y="2209801"/>
            <a:ext cx="10769600" cy="4585871"/>
          </a:xfrm>
          <a:prstGeom prst="rect">
            <a:avLst/>
          </a:prstGeom>
        </p:spPr>
        <p:txBody>
          <a:bodyPr wrap="square">
            <a:spAutoFit/>
          </a:bodyPr>
          <a:lstStyle/>
          <a:p>
            <a:pPr marL="363538" indent="-363538" algn="just">
              <a:spcBef>
                <a:spcPts val="600"/>
              </a:spcBef>
              <a:spcAft>
                <a:spcPts val="600"/>
              </a:spcAft>
              <a:buFont typeface="Arial" pitchFamily="34" charset="0"/>
              <a:buChar char="•"/>
            </a:pPr>
            <a:r>
              <a:rPr lang="en-US" sz="2800" b="1" dirty="0">
                <a:solidFill>
                  <a:schemeClr val="tx1">
                    <a:lumMod val="95000"/>
                    <a:lumOff val="5000"/>
                  </a:schemeClr>
                </a:solidFill>
                <a:ea typeface="Verdana" pitchFamily="34" charset="0"/>
                <a:cs typeface="Verdana" pitchFamily="34" charset="0"/>
              </a:rPr>
              <a:t>Polling agents to see the face of electors and watch the entire operation.</a:t>
            </a:r>
          </a:p>
          <a:p>
            <a:pPr marL="363538" indent="-363538" algn="just">
              <a:spcBef>
                <a:spcPts val="600"/>
              </a:spcBef>
              <a:spcAft>
                <a:spcPts val="600"/>
              </a:spcAft>
              <a:buFont typeface="Arial" pitchFamily="34" charset="0"/>
              <a:buChar char="•"/>
            </a:pPr>
            <a:r>
              <a:rPr lang="en-US" sz="2800" b="1" dirty="0">
                <a:solidFill>
                  <a:schemeClr val="tx1">
                    <a:lumMod val="95000"/>
                    <a:lumOff val="5000"/>
                  </a:schemeClr>
                </a:solidFill>
                <a:ea typeface="Verdana" pitchFamily="34" charset="0"/>
                <a:cs typeface="Verdana" pitchFamily="34" charset="0"/>
              </a:rPr>
              <a:t>Polling Officers  and Agents should be seated in such a </a:t>
            </a:r>
            <a:r>
              <a:rPr lang="en-US" sz="2800" b="1" dirty="0" smtClean="0">
                <a:solidFill>
                  <a:schemeClr val="tx1">
                    <a:lumMod val="95000"/>
                    <a:lumOff val="5000"/>
                  </a:schemeClr>
                </a:solidFill>
                <a:ea typeface="Verdana" pitchFamily="34" charset="0"/>
                <a:cs typeface="Verdana" pitchFamily="34" charset="0"/>
              </a:rPr>
              <a:t>way that secrecy of </a:t>
            </a:r>
            <a:r>
              <a:rPr lang="en-US" sz="2800" b="1" dirty="0">
                <a:solidFill>
                  <a:schemeClr val="tx1">
                    <a:lumMod val="95000"/>
                    <a:lumOff val="5000"/>
                  </a:schemeClr>
                </a:solidFill>
                <a:ea typeface="Verdana" pitchFamily="34" charset="0"/>
                <a:cs typeface="Verdana" pitchFamily="34" charset="0"/>
              </a:rPr>
              <a:t>vote is maintained (Section </a:t>
            </a:r>
            <a:r>
              <a:rPr lang="en-US" sz="2800" b="1" dirty="0" smtClean="0">
                <a:solidFill>
                  <a:schemeClr val="tx1">
                    <a:lumMod val="95000"/>
                    <a:lumOff val="5000"/>
                  </a:schemeClr>
                </a:solidFill>
                <a:ea typeface="Verdana" pitchFamily="34" charset="0"/>
                <a:cs typeface="Verdana" pitchFamily="34" charset="0"/>
              </a:rPr>
              <a:t>128</a:t>
            </a:r>
            <a:r>
              <a:rPr lang="en-US" sz="2800" b="1" dirty="0">
                <a:solidFill>
                  <a:schemeClr val="tx1">
                    <a:lumMod val="95000"/>
                    <a:lumOff val="5000"/>
                  </a:schemeClr>
                </a:solidFill>
                <a:ea typeface="Verdana" pitchFamily="34" charset="0"/>
                <a:cs typeface="Verdana" pitchFamily="34" charset="0"/>
              </a:rPr>
              <a:t>) .</a:t>
            </a:r>
          </a:p>
          <a:p>
            <a:pPr marL="363538" indent="-363538" algn="just">
              <a:spcBef>
                <a:spcPts val="600"/>
              </a:spcBef>
              <a:spcAft>
                <a:spcPts val="600"/>
              </a:spcAft>
              <a:buFont typeface="Arial" pitchFamily="34" charset="0"/>
              <a:buChar char="•"/>
            </a:pPr>
            <a:r>
              <a:rPr lang="en-US" sz="2800" b="1" dirty="0" smtClean="0">
                <a:solidFill>
                  <a:schemeClr val="tx1">
                    <a:lumMod val="95000"/>
                    <a:lumOff val="5000"/>
                  </a:schemeClr>
                </a:solidFill>
                <a:ea typeface="Verdana" pitchFamily="34" charset="0"/>
                <a:cs typeface="Verdana" pitchFamily="34" charset="0"/>
              </a:rPr>
              <a:t>Affix </a:t>
            </a:r>
            <a:r>
              <a:rPr lang="en-US" sz="2800" b="1" dirty="0">
                <a:solidFill>
                  <a:schemeClr val="tx1">
                    <a:lumMod val="95000"/>
                    <a:lumOff val="5000"/>
                  </a:schemeClr>
                </a:solidFill>
                <a:ea typeface="Verdana" pitchFamily="34" charset="0"/>
                <a:cs typeface="Verdana" pitchFamily="34" charset="0"/>
              </a:rPr>
              <a:t>sign board – ‘Way to polling booth’, ‘Polling Officers’, ‘Polling Agents’ etc. at appropriate places</a:t>
            </a:r>
            <a:r>
              <a:rPr lang="en-US" sz="2800" b="1" dirty="0" smtClean="0">
                <a:solidFill>
                  <a:schemeClr val="tx1">
                    <a:lumMod val="95000"/>
                    <a:lumOff val="5000"/>
                  </a:schemeClr>
                </a:solidFill>
                <a:ea typeface="Verdana" pitchFamily="34" charset="0"/>
                <a:cs typeface="Verdana" pitchFamily="34" charset="0"/>
              </a:rPr>
              <a:t>.</a:t>
            </a:r>
          </a:p>
          <a:p>
            <a:pPr marL="363538" indent="-363538" algn="just">
              <a:spcBef>
                <a:spcPts val="600"/>
              </a:spcBef>
              <a:spcAft>
                <a:spcPts val="600"/>
              </a:spcAft>
              <a:buFont typeface="Arial" pitchFamily="34" charset="0"/>
              <a:buChar char="•"/>
            </a:pPr>
            <a:r>
              <a:rPr lang="en-US" sz="2800" b="1" dirty="0">
                <a:solidFill>
                  <a:schemeClr val="tx1">
                    <a:lumMod val="95000"/>
                    <a:lumOff val="5000"/>
                  </a:schemeClr>
                </a:solidFill>
                <a:ea typeface="Verdana" pitchFamily="34" charset="0"/>
                <a:cs typeface="Verdana" pitchFamily="34" charset="0"/>
              </a:rPr>
              <a:t>Voting compartment – Sufficient lighting and maintain secrecy of voting. </a:t>
            </a:r>
            <a:r>
              <a:rPr lang="en-US" sz="2800" b="1" dirty="0" smtClean="0">
                <a:solidFill>
                  <a:schemeClr val="tx2">
                    <a:lumMod val="75000"/>
                  </a:schemeClr>
                </a:solidFill>
                <a:latin typeface="Verdana" pitchFamily="34" charset="0"/>
                <a:ea typeface="Verdana" pitchFamily="34" charset="0"/>
                <a:cs typeface="Verdana" pitchFamily="34" charset="0"/>
              </a:rPr>
              <a:t>NO DIRECT lighting </a:t>
            </a:r>
            <a:r>
              <a:rPr lang="en-US" sz="2800" b="1" dirty="0">
                <a:solidFill>
                  <a:schemeClr val="tx2">
                    <a:lumMod val="75000"/>
                  </a:schemeClr>
                </a:solidFill>
                <a:latin typeface="Verdana" pitchFamily="34" charset="0"/>
                <a:ea typeface="Verdana" pitchFamily="34" charset="0"/>
                <a:cs typeface="Verdana" pitchFamily="34" charset="0"/>
              </a:rPr>
              <a:t>on VVPAT.</a:t>
            </a:r>
          </a:p>
          <a:p>
            <a:pPr marL="363538" indent="-363538" algn="just">
              <a:spcBef>
                <a:spcPts val="600"/>
              </a:spcBef>
              <a:spcAft>
                <a:spcPts val="600"/>
              </a:spcAft>
              <a:buFont typeface="Arial" pitchFamily="34" charset="0"/>
              <a:buChar char="•"/>
            </a:pPr>
            <a:endParaRPr lang="en-US" sz="2800" b="1" dirty="0">
              <a:solidFill>
                <a:schemeClr val="tx1">
                  <a:lumMod val="95000"/>
                  <a:lumOff val="5000"/>
                </a:schemeClr>
              </a:solidFill>
              <a:ea typeface="Verdana" pitchFamily="34" charset="0"/>
              <a:cs typeface="Verdana" pitchFamily="34" charset="0"/>
            </a:endParaRPr>
          </a:p>
        </p:txBody>
      </p:sp>
      <p:sp>
        <p:nvSpPr>
          <p:cNvPr id="8" name="Rectangle 2"/>
          <p:cNvSpPr txBox="1">
            <a:spLocks noChangeArrowheads="1"/>
          </p:cNvSpPr>
          <p:nvPr/>
        </p:nvSpPr>
        <p:spPr>
          <a:xfrm>
            <a:off x="609600" y="1524000"/>
            <a:ext cx="10972800" cy="427038"/>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ea typeface="Helvetica" pitchFamily="2" charset="0"/>
                <a:cs typeface="Helvetica" pitchFamily="2" charset="0"/>
              </a:rPr>
              <a:t>PRE POLL DAY ARRANGEMENT – AT THE BOOTH</a:t>
            </a:r>
          </a:p>
        </p:txBody>
      </p:sp>
      <p:sp>
        <p:nvSpPr>
          <p:cNvPr id="4" name="Slide Number Placeholder 3">
            <a:extLst>
              <a:ext uri="{FF2B5EF4-FFF2-40B4-BE49-F238E27FC236}">
                <a16:creationId xmlns="" xmlns:a16="http://schemas.microsoft.com/office/drawing/2014/main" id="{93DCAB6D-6FF8-43B6-8F7E-D253162C8415}"/>
              </a:ext>
            </a:extLst>
          </p:cNvPr>
          <p:cNvSpPr>
            <a:spLocks noGrp="1"/>
          </p:cNvSpPr>
          <p:nvPr>
            <p:ph type="sldNum" sz="quarter" idx="12"/>
          </p:nvPr>
        </p:nvSpPr>
        <p:spPr/>
        <p:txBody>
          <a:bodyPr/>
          <a:lstStyle/>
          <a:p>
            <a:fld id="{9354E1B7-EA4B-4627-8377-47E877C4B30E}" type="slidenum">
              <a:rPr lang="en-US" smtClean="0"/>
              <a:pPr/>
              <a:t>14</a:t>
            </a:fld>
            <a:endParaRPr lang="en-US"/>
          </a:p>
        </p:txBody>
      </p:sp>
      <p:pic>
        <p:nvPicPr>
          <p:cNvPr id="10" name="Picture 9"/>
          <p:cNvPicPr>
            <a:picLocks noChangeAspect="1"/>
          </p:cNvPicPr>
          <p:nvPr/>
        </p:nvPicPr>
        <p:blipFill>
          <a:blip r:embed="rId2"/>
          <a:stretch>
            <a:fillRect/>
          </a:stretch>
        </p:blipFill>
        <p:spPr>
          <a:xfrm>
            <a:off x="9906000" y="194825"/>
            <a:ext cx="1706880" cy="1431577"/>
          </a:xfrm>
          <a:prstGeom prst="rect">
            <a:avLst/>
          </a:prstGeom>
        </p:spPr>
      </p:pic>
    </p:spTree>
  </p:cSld>
  <p:clrMapOvr>
    <a:masterClrMapping/>
  </p:clrMapOvr>
  <p:transition>
    <p:cover dir="u"/>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405B324-643D-48BA-DD05-E4D03187656C}"/>
            </a:ext>
          </a:extLst>
        </p:cNvPr>
        <p:cNvGrpSpPr/>
        <p:nvPr/>
      </p:nvGrpSpPr>
      <p:grpSpPr>
        <a:xfrm>
          <a:off x="0" y="0"/>
          <a:ext cx="0" cy="0"/>
          <a:chOff x="0" y="0"/>
          <a:chExt cx="0" cy="0"/>
        </a:xfrm>
      </p:grpSpPr>
      <p:pic>
        <p:nvPicPr>
          <p:cNvPr id="7" name="Content Placeholder 6">
            <a:extLst>
              <a:ext uri="{FF2B5EF4-FFF2-40B4-BE49-F238E27FC236}">
                <a16:creationId xmlns="" xmlns:a16="http://schemas.microsoft.com/office/drawing/2014/main" id="{62437C61-5363-B5CA-B71C-ABF19ADBCABF}"/>
              </a:ext>
            </a:extLst>
          </p:cNvPr>
          <p:cNvPicPr>
            <a:picLocks noGrp="1" noChangeAspect="1"/>
          </p:cNvPicPr>
          <p:nvPr>
            <p:ph idx="1"/>
          </p:nvPr>
        </p:nvPicPr>
        <p:blipFill>
          <a:blip r:embed="rId2" cstate="print"/>
          <a:stretch>
            <a:fillRect/>
          </a:stretch>
        </p:blipFill>
        <p:spPr>
          <a:xfrm>
            <a:off x="5822436" y="994643"/>
            <a:ext cx="4343400" cy="4868714"/>
          </a:xfrm>
        </p:spPr>
      </p:pic>
      <p:pic>
        <p:nvPicPr>
          <p:cNvPr id="5" name="Picture 4">
            <a:extLst>
              <a:ext uri="{FF2B5EF4-FFF2-40B4-BE49-F238E27FC236}">
                <a16:creationId xmlns="" xmlns:a16="http://schemas.microsoft.com/office/drawing/2014/main" id="{83510807-026F-11B7-91A5-A28A2B3393A5}"/>
              </a:ext>
            </a:extLst>
          </p:cNvPr>
          <p:cNvPicPr>
            <a:picLocks noChangeAspect="1"/>
          </p:cNvPicPr>
          <p:nvPr/>
        </p:nvPicPr>
        <p:blipFill>
          <a:blip r:embed="rId3" cstate="print"/>
          <a:stretch>
            <a:fillRect/>
          </a:stretch>
        </p:blipFill>
        <p:spPr>
          <a:xfrm>
            <a:off x="1593336" y="994643"/>
            <a:ext cx="4229100" cy="4868714"/>
          </a:xfrm>
          <a:prstGeom prst="rect">
            <a:avLst/>
          </a:prstGeom>
        </p:spPr>
      </p:pic>
      <p:pic>
        <p:nvPicPr>
          <p:cNvPr id="4" name="Picture 3"/>
          <p:cNvPicPr>
            <a:picLocks noChangeAspect="1"/>
          </p:cNvPicPr>
          <p:nvPr/>
        </p:nvPicPr>
        <p:blipFill>
          <a:blip r:embed="rId4"/>
          <a:stretch>
            <a:fillRect/>
          </a:stretch>
        </p:blipFill>
        <p:spPr>
          <a:xfrm>
            <a:off x="10200640" y="126827"/>
            <a:ext cx="1706880" cy="1431577"/>
          </a:xfrm>
          <a:prstGeom prst="rect">
            <a:avLst/>
          </a:prstGeom>
        </p:spPr>
      </p:pic>
      <p:sp>
        <p:nvSpPr>
          <p:cNvPr id="6" name="Rectangle 2"/>
          <p:cNvSpPr txBox="1">
            <a:spLocks noChangeArrowheads="1"/>
          </p:cNvSpPr>
          <p:nvPr/>
        </p:nvSpPr>
        <p:spPr>
          <a:xfrm>
            <a:off x="3425190" y="402212"/>
            <a:ext cx="536194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CLOSING </a:t>
            </a:r>
            <a:endParaRPr lang="en-IN" sz="3600" dirty="0">
              <a:solidFill>
                <a:srgbClr val="C00000"/>
              </a:solidFill>
            </a:endParaRPr>
          </a:p>
        </p:txBody>
      </p:sp>
    </p:spTree>
    <p:extLst>
      <p:ext uri="{BB962C8B-B14F-4D97-AF65-F5344CB8AC3E}">
        <p14:creationId xmlns:p14="http://schemas.microsoft.com/office/powerpoint/2010/main" val="37263006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C23A4E1-D4EF-9FE9-C733-E4884924B5DE}"/>
            </a:ext>
          </a:extLst>
        </p:cNvPr>
        <p:cNvGrpSpPr/>
        <p:nvPr/>
      </p:nvGrpSpPr>
      <p:grpSpPr>
        <a:xfrm>
          <a:off x="0" y="0"/>
          <a:ext cx="0" cy="0"/>
          <a:chOff x="0" y="0"/>
          <a:chExt cx="0" cy="0"/>
        </a:xfrm>
      </p:grpSpPr>
      <p:pic>
        <p:nvPicPr>
          <p:cNvPr id="6" name="Content Placeholder 5">
            <a:extLst>
              <a:ext uri="{FF2B5EF4-FFF2-40B4-BE49-F238E27FC236}">
                <a16:creationId xmlns="" xmlns:a16="http://schemas.microsoft.com/office/drawing/2014/main" id="{00B652A0-0467-BF15-3C65-717E0D99CA0F}"/>
              </a:ext>
            </a:extLst>
          </p:cNvPr>
          <p:cNvPicPr>
            <a:picLocks noGrp="1" noChangeAspect="1"/>
          </p:cNvPicPr>
          <p:nvPr>
            <p:ph idx="1"/>
          </p:nvPr>
        </p:nvPicPr>
        <p:blipFill>
          <a:blip r:embed="rId2"/>
          <a:stretch>
            <a:fillRect/>
          </a:stretch>
        </p:blipFill>
        <p:spPr>
          <a:xfrm>
            <a:off x="2390274" y="1178547"/>
            <a:ext cx="7810366" cy="5612257"/>
          </a:xfrm>
        </p:spPr>
      </p:pic>
      <p:pic>
        <p:nvPicPr>
          <p:cNvPr id="3" name="Picture 2"/>
          <p:cNvPicPr>
            <a:picLocks noChangeAspect="1"/>
          </p:cNvPicPr>
          <p:nvPr/>
        </p:nvPicPr>
        <p:blipFill>
          <a:blip r:embed="rId3"/>
          <a:stretch>
            <a:fillRect/>
          </a:stretch>
        </p:blipFill>
        <p:spPr>
          <a:xfrm>
            <a:off x="10200640" y="126827"/>
            <a:ext cx="1706880" cy="1431577"/>
          </a:xfrm>
          <a:prstGeom prst="rect">
            <a:avLst/>
          </a:prstGeom>
        </p:spPr>
      </p:pic>
      <p:sp>
        <p:nvSpPr>
          <p:cNvPr id="4" name="Rectangle 2"/>
          <p:cNvSpPr txBox="1">
            <a:spLocks noChangeArrowheads="1"/>
          </p:cNvSpPr>
          <p:nvPr/>
        </p:nvSpPr>
        <p:spPr>
          <a:xfrm>
            <a:off x="3425190" y="402212"/>
            <a:ext cx="536194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CLOSING </a:t>
            </a:r>
            <a:endParaRPr lang="en-IN" sz="3600" dirty="0">
              <a:solidFill>
                <a:srgbClr val="C00000"/>
              </a:solidFill>
            </a:endParaRPr>
          </a:p>
        </p:txBody>
      </p:sp>
    </p:spTree>
    <p:extLst>
      <p:ext uri="{BB962C8B-B14F-4D97-AF65-F5344CB8AC3E}">
        <p14:creationId xmlns:p14="http://schemas.microsoft.com/office/powerpoint/2010/main" val="62674692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idx="1"/>
          </p:nvPr>
        </p:nvSpPr>
        <p:spPr>
          <a:xfrm>
            <a:off x="1905000" y="1981200"/>
            <a:ext cx="8458200" cy="4114800"/>
          </a:xfrm>
        </p:spPr>
        <p:txBody>
          <a:bodyPr/>
          <a:lstStyle/>
          <a:p>
            <a:pPr algn="just" eaLnBrk="1" hangingPunct="1"/>
            <a:endParaRPr lang="en-US" dirty="0">
              <a:solidFill>
                <a:srgbClr val="33CC33"/>
              </a:solidFill>
            </a:endParaRPr>
          </a:p>
          <a:p>
            <a:pPr algn="just" eaLnBrk="1" hangingPunct="1"/>
            <a:endParaRPr lang="en-US" dirty="0">
              <a:solidFill>
                <a:srgbClr val="33CC33"/>
              </a:solidFill>
            </a:endParaRPr>
          </a:p>
        </p:txBody>
      </p:sp>
      <p:sp>
        <p:nvSpPr>
          <p:cNvPr id="11" name="Rectangle 2"/>
          <p:cNvSpPr txBox="1">
            <a:spLocks noChangeArrowheads="1"/>
          </p:cNvSpPr>
          <p:nvPr/>
        </p:nvSpPr>
        <p:spPr>
          <a:xfrm>
            <a:off x="1905000" y="1981200"/>
            <a:ext cx="8458200" cy="4114800"/>
          </a:xfrm>
          <a:prstGeom prst="rect">
            <a:avLst/>
          </a:prstGeom>
        </p:spPr>
        <p:txBody>
          <a:bodyPr vert="horz" lIns="91440" tIns="45720" rIns="91440" bIns="45720" rtlCol="0">
            <a:normAutofit/>
          </a:bodyPr>
          <a:lstStyle/>
          <a:p>
            <a:pPr marL="342900" indent="-342900" algn="just">
              <a:spcBef>
                <a:spcPct val="20000"/>
              </a:spcBef>
              <a:buFont typeface="Arial" pitchFamily="34" charset="0"/>
              <a:buChar char="•"/>
              <a:defRPr/>
            </a:pPr>
            <a:endParaRPr lang="en-US" sz="2400">
              <a:solidFill>
                <a:srgbClr val="33CC33"/>
              </a:solidFill>
              <a:latin typeface="Helvetica" pitchFamily="2" charset="0"/>
              <a:ea typeface="Helvetica" pitchFamily="2" charset="0"/>
              <a:cs typeface="Helvetica" pitchFamily="2" charset="0"/>
            </a:endParaRPr>
          </a:p>
          <a:p>
            <a:pPr marL="342900" indent="-342900" algn="just">
              <a:spcBef>
                <a:spcPct val="20000"/>
              </a:spcBef>
              <a:buFont typeface="Arial" pitchFamily="34" charset="0"/>
              <a:buChar char="•"/>
              <a:defRPr/>
            </a:pPr>
            <a:endParaRPr lang="en-US" sz="2400">
              <a:solidFill>
                <a:srgbClr val="33CC33"/>
              </a:solidFill>
              <a:latin typeface="Helvetica" pitchFamily="2" charset="0"/>
              <a:ea typeface="Helvetica" pitchFamily="2" charset="0"/>
              <a:cs typeface="Helvetica" pitchFamily="2" charset="0"/>
            </a:endParaRPr>
          </a:p>
        </p:txBody>
      </p:sp>
      <p:sp>
        <p:nvSpPr>
          <p:cNvPr id="12" name="Rectangle 2"/>
          <p:cNvSpPr txBox="1">
            <a:spLocks noChangeArrowheads="1"/>
          </p:cNvSpPr>
          <p:nvPr/>
        </p:nvSpPr>
        <p:spPr>
          <a:xfrm>
            <a:off x="2286000" y="2286000"/>
            <a:ext cx="7620000" cy="2438400"/>
          </a:xfrm>
          <a:prstGeom prst="rect">
            <a:avLst/>
          </a:prstGeom>
        </p:spPr>
        <p:txBody>
          <a:bodyPr vert="horz" lIns="91440" tIns="45720" rIns="91440" bIns="45720" rtlCol="0">
            <a:noAutofit/>
          </a:bodyPr>
          <a:lstStyle/>
          <a:p>
            <a:pPr marL="342900" indent="-342900" algn="just">
              <a:spcBef>
                <a:spcPct val="20000"/>
              </a:spcBef>
              <a:spcAft>
                <a:spcPts val="600"/>
              </a:spcAft>
              <a:buFont typeface="Arial" pitchFamily="34" charset="0"/>
              <a:buChar char="•"/>
              <a:defRPr/>
            </a:pPr>
            <a:r>
              <a:rPr lang="en-US" sz="3200" b="1" dirty="0">
                <a:latin typeface="+mj-lt"/>
                <a:ea typeface="Helvetica" pitchFamily="2" charset="0"/>
                <a:cs typeface="Helvetica" pitchFamily="2" charset="0"/>
              </a:rPr>
              <a:t>Note the number of votes in Form 17C.</a:t>
            </a:r>
          </a:p>
          <a:p>
            <a:pPr marL="342900" indent="-342900" algn="just">
              <a:spcBef>
                <a:spcPct val="20000"/>
              </a:spcBef>
              <a:spcAft>
                <a:spcPts val="600"/>
              </a:spcAft>
              <a:buFont typeface="Arial" pitchFamily="34" charset="0"/>
              <a:buChar char="•"/>
              <a:defRPr/>
            </a:pPr>
            <a:r>
              <a:rPr lang="en-US" sz="3200" b="1" dirty="0">
                <a:ea typeface="Helvetica" pitchFamily="2" charset="0"/>
                <a:cs typeface="Helvetica" pitchFamily="2" charset="0"/>
              </a:rPr>
              <a:t>Once CLOSE button is pressed no further votes will be accepted by the machine.</a:t>
            </a:r>
          </a:p>
          <a:p>
            <a:pPr algn="just">
              <a:spcBef>
                <a:spcPct val="20000"/>
              </a:spcBef>
              <a:spcAft>
                <a:spcPts val="600"/>
              </a:spcAft>
              <a:defRPr/>
            </a:pPr>
            <a:endParaRPr lang="en-US" sz="3200" b="1" dirty="0">
              <a:solidFill>
                <a:srgbClr val="AC8300"/>
              </a:solidFill>
              <a:latin typeface="+mj-lt"/>
              <a:ea typeface="Helvetica" pitchFamily="2" charset="0"/>
              <a:cs typeface="Helvetica" pitchFamily="2" charset="0"/>
            </a:endParaRPr>
          </a:p>
        </p:txBody>
      </p:sp>
      <p:sp>
        <p:nvSpPr>
          <p:cNvPr id="13" name="Rectangle 5"/>
          <p:cNvSpPr>
            <a:spLocks noChangeArrowheads="1"/>
          </p:cNvSpPr>
          <p:nvPr/>
        </p:nvSpPr>
        <p:spPr bwMode="auto">
          <a:xfrm>
            <a:off x="3276600" y="1295400"/>
            <a:ext cx="4572000" cy="523220"/>
          </a:xfrm>
          <a:prstGeom prst="rect">
            <a:avLst/>
          </a:prstGeom>
          <a:noFill/>
          <a:ln w="9525">
            <a:noFill/>
            <a:miter lim="800000"/>
            <a:headEnd/>
            <a:tailEnd/>
          </a:ln>
        </p:spPr>
        <p:txBody>
          <a:bodyPr wrap="square">
            <a:spAutoFit/>
          </a:bodyPr>
          <a:lstStyle/>
          <a:p>
            <a:r>
              <a:rPr lang="en-US" sz="2800" b="1" dirty="0">
                <a:solidFill>
                  <a:srgbClr val="FF0000"/>
                </a:solidFill>
                <a:effectLst>
                  <a:outerShdw blurRad="38100" dist="38100" dir="2700000" algn="tl">
                    <a:srgbClr val="000000">
                      <a:alpha val="43137"/>
                    </a:srgbClr>
                  </a:outerShdw>
                </a:effectLst>
                <a:latin typeface="Franklin Gothic Book" pitchFamily="34" charset="0"/>
              </a:rPr>
              <a:t>CLOSING THE CONTROL UNIT</a:t>
            </a:r>
          </a:p>
        </p:txBody>
      </p:sp>
      <p:pic>
        <p:nvPicPr>
          <p:cNvPr id="16" name="Picture 15"/>
          <p:cNvPicPr>
            <a:picLocks noChangeAspect="1"/>
          </p:cNvPicPr>
          <p:nvPr/>
        </p:nvPicPr>
        <p:blipFill>
          <a:blip r:embed="rId2"/>
          <a:stretch>
            <a:fillRect/>
          </a:stretch>
        </p:blipFill>
        <p:spPr>
          <a:xfrm>
            <a:off x="9631680" y="108790"/>
            <a:ext cx="1706880" cy="1431577"/>
          </a:xfrm>
          <a:prstGeom prst="rect">
            <a:avLst/>
          </a:prstGeom>
        </p:spPr>
      </p:pic>
      <p:sp>
        <p:nvSpPr>
          <p:cNvPr id="17" name="Rectangle 2"/>
          <p:cNvSpPr txBox="1">
            <a:spLocks noChangeArrowheads="1"/>
          </p:cNvSpPr>
          <p:nvPr/>
        </p:nvSpPr>
        <p:spPr>
          <a:xfrm>
            <a:off x="2856230" y="384175"/>
            <a:ext cx="536194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CLOSING </a:t>
            </a:r>
            <a:endParaRPr lang="en-IN" sz="3600" dirty="0">
              <a:solidFill>
                <a:srgbClr val="C00000"/>
              </a:solidFill>
            </a:endParaRPr>
          </a:p>
        </p:txBody>
      </p:sp>
    </p:spTree>
    <p:extLst>
      <p:ext uri="{BB962C8B-B14F-4D97-AF65-F5344CB8AC3E}">
        <p14:creationId xmlns:p14="http://schemas.microsoft.com/office/powerpoint/2010/main" val="2892786554"/>
      </p:ext>
    </p:extLst>
  </p:cSld>
  <p:clrMapOvr>
    <a:masterClrMapping/>
  </p:clrMapOvr>
  <p:transition>
    <p:split dir="in"/>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idx="1"/>
          </p:nvPr>
        </p:nvSpPr>
        <p:spPr>
          <a:xfrm>
            <a:off x="1905000" y="1981200"/>
            <a:ext cx="8458200" cy="4114800"/>
          </a:xfrm>
        </p:spPr>
        <p:txBody>
          <a:bodyPr/>
          <a:lstStyle/>
          <a:p>
            <a:pPr algn="just" eaLnBrk="1" hangingPunct="1"/>
            <a:endParaRPr lang="en-US">
              <a:solidFill>
                <a:srgbClr val="33CC33"/>
              </a:solidFill>
            </a:endParaRPr>
          </a:p>
          <a:p>
            <a:pPr algn="just" eaLnBrk="1" hangingPunct="1"/>
            <a:endParaRPr lang="en-US">
              <a:solidFill>
                <a:srgbClr val="33CC33"/>
              </a:solidFill>
            </a:endParaRPr>
          </a:p>
        </p:txBody>
      </p:sp>
      <p:sp>
        <p:nvSpPr>
          <p:cNvPr id="11" name="Rectangle 2"/>
          <p:cNvSpPr txBox="1">
            <a:spLocks noChangeArrowheads="1"/>
          </p:cNvSpPr>
          <p:nvPr/>
        </p:nvSpPr>
        <p:spPr>
          <a:xfrm>
            <a:off x="1905000" y="1981200"/>
            <a:ext cx="8458200" cy="4114800"/>
          </a:xfrm>
          <a:prstGeom prst="rect">
            <a:avLst/>
          </a:prstGeom>
        </p:spPr>
        <p:txBody>
          <a:bodyPr vert="horz" lIns="91440" tIns="45720" rIns="91440" bIns="45720" rtlCol="0">
            <a:normAutofit/>
          </a:bodyPr>
          <a:lstStyle/>
          <a:p>
            <a:pPr marL="342900" indent="-342900" algn="just">
              <a:spcBef>
                <a:spcPct val="20000"/>
              </a:spcBef>
              <a:buFont typeface="Arial" pitchFamily="34" charset="0"/>
              <a:buChar char="•"/>
              <a:defRPr/>
            </a:pPr>
            <a:endParaRPr lang="en-US" sz="2400">
              <a:solidFill>
                <a:srgbClr val="33CC33"/>
              </a:solidFill>
              <a:latin typeface="Helvetica" pitchFamily="2" charset="0"/>
              <a:ea typeface="Helvetica" pitchFamily="2" charset="0"/>
              <a:cs typeface="Helvetica" pitchFamily="2" charset="0"/>
            </a:endParaRPr>
          </a:p>
          <a:p>
            <a:pPr marL="342900" indent="-342900" algn="just">
              <a:spcBef>
                <a:spcPct val="20000"/>
              </a:spcBef>
              <a:buFont typeface="Arial" pitchFamily="34" charset="0"/>
              <a:buChar char="•"/>
              <a:defRPr/>
            </a:pPr>
            <a:endParaRPr lang="en-US" sz="2400">
              <a:solidFill>
                <a:srgbClr val="33CC33"/>
              </a:solidFill>
              <a:latin typeface="Helvetica" pitchFamily="2" charset="0"/>
              <a:ea typeface="Helvetica" pitchFamily="2" charset="0"/>
              <a:cs typeface="Helvetica" pitchFamily="2" charset="0"/>
            </a:endParaRPr>
          </a:p>
        </p:txBody>
      </p:sp>
      <p:sp>
        <p:nvSpPr>
          <p:cNvPr id="13" name="Rectangle 5"/>
          <p:cNvSpPr>
            <a:spLocks noChangeArrowheads="1"/>
          </p:cNvSpPr>
          <p:nvPr/>
        </p:nvSpPr>
        <p:spPr bwMode="auto">
          <a:xfrm>
            <a:off x="2590800" y="762001"/>
            <a:ext cx="7924800" cy="492443"/>
          </a:xfrm>
          <a:prstGeom prst="rect">
            <a:avLst/>
          </a:prstGeom>
          <a:noFill/>
          <a:ln w="9525">
            <a:noFill/>
            <a:miter lim="800000"/>
            <a:headEnd/>
            <a:tailEnd/>
          </a:ln>
        </p:spPr>
        <p:txBody>
          <a:bodyPr wrap="square">
            <a:spAutoFit/>
          </a:bodyPr>
          <a:lstStyle/>
          <a:p>
            <a:r>
              <a:rPr lang="en-US" sz="2600" b="1" dirty="0">
                <a:solidFill>
                  <a:srgbClr val="800000"/>
                </a:solidFill>
                <a:effectLst>
                  <a:outerShdw blurRad="38100" dist="38100" dir="2700000" algn="tl">
                    <a:srgbClr val="000000">
                      <a:alpha val="43137"/>
                    </a:srgbClr>
                  </a:outerShdw>
                </a:effectLst>
                <a:latin typeface="Franklin Gothic Book" pitchFamily="34" charset="0"/>
              </a:rPr>
              <a:t>CLOSING FORM 17-A </a:t>
            </a:r>
            <a:r>
              <a:rPr lang="en-US" sz="2600" b="1" dirty="0" smtClean="0">
                <a:solidFill>
                  <a:srgbClr val="800000"/>
                </a:solidFill>
                <a:effectLst>
                  <a:outerShdw blurRad="38100" dist="38100" dir="2700000" algn="tl">
                    <a:srgbClr val="000000">
                      <a:alpha val="43137"/>
                    </a:srgbClr>
                  </a:outerShdw>
                </a:effectLst>
                <a:latin typeface="Franklin Gothic Book" pitchFamily="34" charset="0"/>
              </a:rPr>
              <a:t> AT </a:t>
            </a:r>
            <a:r>
              <a:rPr lang="en-US" sz="2600" b="1" dirty="0">
                <a:solidFill>
                  <a:srgbClr val="800000"/>
                </a:solidFill>
                <a:effectLst>
                  <a:outerShdw blurRad="38100" dist="38100" dir="2700000" algn="tl">
                    <a:srgbClr val="000000">
                      <a:alpha val="43137"/>
                    </a:srgbClr>
                  </a:outerShdw>
                </a:effectLst>
                <a:latin typeface="Franklin Gothic Book" pitchFamily="34" charset="0"/>
              </a:rPr>
              <a:t>THE END OF THE POLL</a:t>
            </a:r>
          </a:p>
        </p:txBody>
      </p:sp>
      <p:pic>
        <p:nvPicPr>
          <p:cNvPr id="115716" name="Picture 4" descr="http://images.uncyc.org/commons/2/2a/Open_book.png"/>
          <p:cNvPicPr>
            <a:picLocks noChangeAspect="1" noChangeArrowheads="1"/>
          </p:cNvPicPr>
          <p:nvPr/>
        </p:nvPicPr>
        <p:blipFill>
          <a:blip r:embed="rId2"/>
          <a:srcRect/>
          <a:stretch>
            <a:fillRect/>
          </a:stretch>
        </p:blipFill>
        <p:spPr bwMode="auto">
          <a:xfrm>
            <a:off x="1981200" y="1219200"/>
            <a:ext cx="8229600" cy="5029200"/>
          </a:xfrm>
          <a:prstGeom prst="rect">
            <a:avLst/>
          </a:prstGeom>
          <a:noFill/>
        </p:spPr>
      </p:pic>
      <p:sp>
        <p:nvSpPr>
          <p:cNvPr id="12" name="Rectangle 2"/>
          <p:cNvSpPr txBox="1">
            <a:spLocks noChangeArrowheads="1"/>
          </p:cNvSpPr>
          <p:nvPr/>
        </p:nvSpPr>
        <p:spPr>
          <a:xfrm>
            <a:off x="2438400" y="1600200"/>
            <a:ext cx="3429000" cy="3810000"/>
          </a:xfrm>
          <a:prstGeom prst="rect">
            <a:avLst/>
          </a:prstGeom>
        </p:spPr>
        <p:txBody>
          <a:bodyPr vert="horz" lIns="91440" tIns="45720" rIns="91440" bIns="45720" rtlCol="0">
            <a:noAutofit/>
          </a:bodyPr>
          <a:lstStyle/>
          <a:p>
            <a:pPr marL="342900" indent="-342900" algn="just">
              <a:spcBef>
                <a:spcPts val="600"/>
              </a:spcBef>
              <a:spcAft>
                <a:spcPts val="1200"/>
              </a:spcAft>
              <a:buFont typeface="Arial" pitchFamily="34" charset="0"/>
              <a:buChar char="•"/>
              <a:defRPr/>
            </a:pPr>
            <a:r>
              <a:rPr lang="en-US" sz="2500" b="1" dirty="0">
                <a:solidFill>
                  <a:srgbClr val="BD1550"/>
                </a:solidFill>
                <a:latin typeface="Franklin Gothic Book" pitchFamily="34" charset="0"/>
                <a:ea typeface="Helvetica" pitchFamily="2" charset="0"/>
                <a:cs typeface="Helvetica" pitchFamily="2" charset="0"/>
              </a:rPr>
              <a:t>Draw a line at the end of the poll after the last entry in Form 17A and record the following signed statement:</a:t>
            </a:r>
          </a:p>
          <a:p>
            <a:pPr marL="342900" indent="-342900" algn="just">
              <a:spcBef>
                <a:spcPts val="600"/>
              </a:spcBef>
              <a:spcAft>
                <a:spcPts val="1200"/>
              </a:spcAft>
            </a:pPr>
            <a:r>
              <a:rPr lang="en-US" sz="2400" b="1" dirty="0">
                <a:solidFill>
                  <a:srgbClr val="BD1550"/>
                </a:solidFill>
                <a:latin typeface="Franklin Gothic Book" pitchFamily="34" charset="0"/>
                <a:ea typeface="Helvetica" pitchFamily="2" charset="0"/>
                <a:cs typeface="Helvetica" pitchFamily="2" charset="0"/>
              </a:rPr>
              <a:t>	</a:t>
            </a:r>
            <a:r>
              <a:rPr lang="en-US" sz="2200" b="1" dirty="0">
                <a:solidFill>
                  <a:srgbClr val="0070C0"/>
                </a:solidFill>
                <a:latin typeface="Aharoni" pitchFamily="2" charset="-79"/>
                <a:ea typeface="Helvetica" pitchFamily="2" charset="0"/>
                <a:cs typeface="Aharoni" pitchFamily="2" charset="-79"/>
              </a:rPr>
              <a:t>“The serial number of the last entry in Form </a:t>
            </a:r>
            <a:r>
              <a:rPr lang="en-US" sz="2200" b="1" dirty="0">
                <a:solidFill>
                  <a:srgbClr val="0070C0"/>
                </a:solidFill>
                <a:latin typeface="Arial" pitchFamily="34" charset="0"/>
                <a:ea typeface="Helvetica" pitchFamily="2" charset="0"/>
                <a:cs typeface="Arial" pitchFamily="34" charset="0"/>
              </a:rPr>
              <a:t>17</a:t>
            </a:r>
            <a:r>
              <a:rPr lang="en-US" sz="2200" b="1" dirty="0">
                <a:solidFill>
                  <a:srgbClr val="0070C0"/>
                </a:solidFill>
                <a:latin typeface="Aharoni" pitchFamily="2" charset="-79"/>
                <a:ea typeface="Helvetica" pitchFamily="2" charset="0"/>
                <a:cs typeface="Aharoni" pitchFamily="2" charset="-79"/>
              </a:rPr>
              <a:t>A is ---------------”</a:t>
            </a:r>
          </a:p>
        </p:txBody>
      </p:sp>
      <p:sp>
        <p:nvSpPr>
          <p:cNvPr id="15" name="Rectangle 2"/>
          <p:cNvSpPr txBox="1">
            <a:spLocks noChangeArrowheads="1"/>
          </p:cNvSpPr>
          <p:nvPr/>
        </p:nvSpPr>
        <p:spPr>
          <a:xfrm>
            <a:off x="6248400" y="2133600"/>
            <a:ext cx="3429000" cy="2667000"/>
          </a:xfrm>
          <a:prstGeom prst="rect">
            <a:avLst/>
          </a:prstGeom>
        </p:spPr>
        <p:txBody>
          <a:bodyPr vert="horz" lIns="91440" tIns="45720" rIns="91440" bIns="45720" rtlCol="0">
            <a:noAutofit/>
          </a:bodyPr>
          <a:lstStyle/>
          <a:p>
            <a:pPr marL="623888" indent="-444500" algn="just">
              <a:spcBef>
                <a:spcPts val="600"/>
              </a:spcBef>
              <a:spcAft>
                <a:spcPts val="600"/>
              </a:spcAft>
              <a:buFont typeface="Wingdings" pitchFamily="2" charset="2"/>
              <a:buChar char="v"/>
            </a:pPr>
            <a:r>
              <a:rPr lang="en-US" sz="2500" b="1" dirty="0">
                <a:solidFill>
                  <a:srgbClr val="BD1550"/>
                </a:solidFill>
                <a:latin typeface="Franklin Gothic Book" pitchFamily="34" charset="0"/>
                <a:ea typeface="Helvetica" pitchFamily="2" charset="0"/>
                <a:cs typeface="Helvetica" pitchFamily="2" charset="0"/>
              </a:rPr>
              <a:t>Obtain signature of all the Polling Agents below the statement.</a:t>
            </a:r>
          </a:p>
          <a:p>
            <a:pPr marL="623888" indent="-444500" algn="just">
              <a:spcBef>
                <a:spcPts val="600"/>
              </a:spcBef>
              <a:spcAft>
                <a:spcPts val="600"/>
              </a:spcAft>
              <a:buFont typeface="Wingdings" pitchFamily="2" charset="2"/>
              <a:buChar char="v"/>
              <a:defRPr/>
            </a:pPr>
            <a:r>
              <a:rPr lang="en-US" sz="2500" b="1" dirty="0">
                <a:solidFill>
                  <a:srgbClr val="BD1550"/>
                </a:solidFill>
                <a:latin typeface="Franklin Gothic Book" pitchFamily="34" charset="0"/>
                <a:ea typeface="Helvetica" pitchFamily="2" charset="0"/>
                <a:cs typeface="Helvetica" pitchFamily="2" charset="0"/>
              </a:rPr>
              <a:t>Presiding Officer is to sign.</a:t>
            </a:r>
          </a:p>
        </p:txBody>
      </p:sp>
      <p:pic>
        <p:nvPicPr>
          <p:cNvPr id="17" name="Picture 16"/>
          <p:cNvPicPr>
            <a:picLocks noChangeAspect="1"/>
          </p:cNvPicPr>
          <p:nvPr/>
        </p:nvPicPr>
        <p:blipFill>
          <a:blip r:embed="rId3"/>
          <a:stretch>
            <a:fillRect/>
          </a:stretch>
        </p:blipFill>
        <p:spPr>
          <a:xfrm>
            <a:off x="10200640" y="126827"/>
            <a:ext cx="1706880" cy="1431577"/>
          </a:xfrm>
          <a:prstGeom prst="rect">
            <a:avLst/>
          </a:prstGeom>
        </p:spPr>
      </p:pic>
      <p:sp>
        <p:nvSpPr>
          <p:cNvPr id="18" name="Rectangle 2"/>
          <p:cNvSpPr txBox="1">
            <a:spLocks noChangeArrowheads="1"/>
          </p:cNvSpPr>
          <p:nvPr/>
        </p:nvSpPr>
        <p:spPr>
          <a:xfrm>
            <a:off x="3451860" y="55250"/>
            <a:ext cx="536194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CLOSING </a:t>
            </a:r>
            <a:endParaRPr lang="en-IN" sz="3600" dirty="0">
              <a:solidFill>
                <a:srgbClr val="C00000"/>
              </a:solidFill>
            </a:endParaRPr>
          </a:p>
        </p:txBody>
      </p:sp>
    </p:spTree>
    <p:extLst>
      <p:ext uri="{BB962C8B-B14F-4D97-AF65-F5344CB8AC3E}">
        <p14:creationId xmlns:p14="http://schemas.microsoft.com/office/powerpoint/2010/main" val="121245959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idx="1"/>
          </p:nvPr>
        </p:nvSpPr>
        <p:spPr>
          <a:xfrm>
            <a:off x="1905000" y="1981200"/>
            <a:ext cx="8458200" cy="4114800"/>
          </a:xfrm>
        </p:spPr>
        <p:txBody>
          <a:bodyPr/>
          <a:lstStyle/>
          <a:p>
            <a:pPr algn="just" eaLnBrk="1" hangingPunct="1"/>
            <a:endParaRPr lang="en-US" dirty="0">
              <a:solidFill>
                <a:srgbClr val="33CC33"/>
              </a:solidFill>
            </a:endParaRPr>
          </a:p>
          <a:p>
            <a:pPr algn="just" eaLnBrk="1" hangingPunct="1"/>
            <a:endParaRPr lang="en-US" dirty="0">
              <a:solidFill>
                <a:srgbClr val="33CC33"/>
              </a:solidFill>
            </a:endParaRPr>
          </a:p>
        </p:txBody>
      </p:sp>
      <p:sp>
        <p:nvSpPr>
          <p:cNvPr id="11" name="Rectangle 2"/>
          <p:cNvSpPr txBox="1">
            <a:spLocks noChangeArrowheads="1"/>
          </p:cNvSpPr>
          <p:nvPr/>
        </p:nvSpPr>
        <p:spPr>
          <a:xfrm>
            <a:off x="1905000" y="1981200"/>
            <a:ext cx="8458200" cy="4114800"/>
          </a:xfrm>
          <a:prstGeom prst="rect">
            <a:avLst/>
          </a:prstGeom>
        </p:spPr>
        <p:txBody>
          <a:bodyPr vert="horz" lIns="91440" tIns="45720" rIns="91440" bIns="45720" rtlCol="0">
            <a:normAutofit/>
          </a:bodyPr>
          <a:lstStyle/>
          <a:p>
            <a:pPr marL="342900" indent="-342900" algn="just">
              <a:spcBef>
                <a:spcPct val="20000"/>
              </a:spcBef>
              <a:buFont typeface="Arial" pitchFamily="34" charset="0"/>
              <a:buChar char="•"/>
              <a:defRPr/>
            </a:pPr>
            <a:endParaRPr lang="en-US" sz="2400">
              <a:solidFill>
                <a:srgbClr val="33CC33"/>
              </a:solidFill>
              <a:latin typeface="Helvetica" pitchFamily="2" charset="0"/>
              <a:ea typeface="Helvetica" pitchFamily="2" charset="0"/>
              <a:cs typeface="Helvetica" pitchFamily="2" charset="0"/>
            </a:endParaRPr>
          </a:p>
          <a:p>
            <a:pPr marL="342900" indent="-342900" algn="just">
              <a:spcBef>
                <a:spcPct val="20000"/>
              </a:spcBef>
              <a:buFont typeface="Arial" pitchFamily="34" charset="0"/>
              <a:buChar char="•"/>
              <a:defRPr/>
            </a:pPr>
            <a:endParaRPr lang="en-US" sz="2400">
              <a:solidFill>
                <a:srgbClr val="33CC33"/>
              </a:solidFill>
              <a:latin typeface="Helvetica" pitchFamily="2" charset="0"/>
              <a:ea typeface="Helvetica" pitchFamily="2" charset="0"/>
              <a:cs typeface="Helvetica" pitchFamily="2" charset="0"/>
            </a:endParaRPr>
          </a:p>
        </p:txBody>
      </p:sp>
      <p:sp>
        <p:nvSpPr>
          <p:cNvPr id="13" name="Rectangle 5"/>
          <p:cNvSpPr>
            <a:spLocks noChangeArrowheads="1"/>
          </p:cNvSpPr>
          <p:nvPr/>
        </p:nvSpPr>
        <p:spPr bwMode="auto">
          <a:xfrm>
            <a:off x="2590800" y="762001"/>
            <a:ext cx="7924800" cy="492443"/>
          </a:xfrm>
          <a:prstGeom prst="rect">
            <a:avLst/>
          </a:prstGeom>
          <a:noFill/>
          <a:ln w="9525">
            <a:noFill/>
            <a:miter lim="800000"/>
            <a:headEnd/>
            <a:tailEnd/>
          </a:ln>
        </p:spPr>
        <p:txBody>
          <a:bodyPr wrap="square">
            <a:spAutoFit/>
          </a:bodyPr>
          <a:lstStyle/>
          <a:p>
            <a:r>
              <a:rPr lang="en-US" sz="2600" b="1" dirty="0" smtClean="0">
                <a:solidFill>
                  <a:srgbClr val="C00000"/>
                </a:solidFill>
                <a:effectLst>
                  <a:outerShdw blurRad="38100" dist="38100" dir="2700000" algn="tl">
                    <a:srgbClr val="000000">
                      <a:alpha val="43137"/>
                    </a:srgbClr>
                  </a:outerShdw>
                </a:effectLst>
                <a:latin typeface="Franklin Gothic Book" pitchFamily="34" charset="0"/>
              </a:rPr>
              <a:t> </a:t>
            </a:r>
            <a:r>
              <a:rPr lang="en-US" sz="2600" b="1" dirty="0">
                <a:solidFill>
                  <a:srgbClr val="C00000"/>
                </a:solidFill>
                <a:effectLst>
                  <a:outerShdw blurRad="38100" dist="38100" dir="2700000" algn="tl">
                    <a:srgbClr val="000000">
                      <a:alpha val="43137"/>
                    </a:srgbClr>
                  </a:outerShdw>
                </a:effectLst>
                <a:latin typeface="Franklin Gothic Book" pitchFamily="34" charset="0"/>
              </a:rPr>
              <a:t>FORM </a:t>
            </a:r>
            <a:r>
              <a:rPr lang="en-US" sz="2600" b="1" dirty="0" smtClean="0">
                <a:solidFill>
                  <a:srgbClr val="C00000"/>
                </a:solidFill>
                <a:effectLst>
                  <a:outerShdw blurRad="38100" dist="38100" dir="2700000" algn="tl">
                    <a:srgbClr val="000000">
                      <a:alpha val="43137"/>
                    </a:srgbClr>
                  </a:outerShdw>
                </a:effectLst>
                <a:latin typeface="Franklin Gothic Book" pitchFamily="34" charset="0"/>
              </a:rPr>
              <a:t>17C – ACCOUNTS OF VOTES RECORDED</a:t>
            </a:r>
            <a:endParaRPr lang="en-US" sz="2600" b="1" dirty="0">
              <a:solidFill>
                <a:srgbClr val="C00000"/>
              </a:solidFill>
              <a:effectLst>
                <a:outerShdw blurRad="38100" dist="38100" dir="2700000" algn="tl">
                  <a:srgbClr val="000000">
                    <a:alpha val="43137"/>
                  </a:srgbClr>
                </a:outerShdw>
              </a:effectLst>
              <a:latin typeface="Franklin Gothic Book" pitchFamily="34" charset="0"/>
            </a:endParaRPr>
          </a:p>
        </p:txBody>
      </p:sp>
      <p:pic>
        <p:nvPicPr>
          <p:cNvPr id="17" name="Picture 16"/>
          <p:cNvPicPr>
            <a:picLocks noChangeAspect="1"/>
          </p:cNvPicPr>
          <p:nvPr/>
        </p:nvPicPr>
        <p:blipFill>
          <a:blip r:embed="rId2"/>
          <a:stretch>
            <a:fillRect/>
          </a:stretch>
        </p:blipFill>
        <p:spPr>
          <a:xfrm>
            <a:off x="10200640" y="126827"/>
            <a:ext cx="1706880" cy="1431577"/>
          </a:xfrm>
          <a:prstGeom prst="rect">
            <a:avLst/>
          </a:prstGeom>
        </p:spPr>
      </p:pic>
      <p:sp>
        <p:nvSpPr>
          <p:cNvPr id="18" name="Rectangle 2"/>
          <p:cNvSpPr txBox="1">
            <a:spLocks noChangeArrowheads="1"/>
          </p:cNvSpPr>
          <p:nvPr/>
        </p:nvSpPr>
        <p:spPr>
          <a:xfrm>
            <a:off x="3451860" y="55250"/>
            <a:ext cx="536194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CLOSING </a:t>
            </a:r>
            <a:endParaRPr lang="en-IN" sz="3600" dirty="0">
              <a:solidFill>
                <a:srgbClr val="C00000"/>
              </a:solidFill>
            </a:endParaRPr>
          </a:p>
        </p:txBody>
      </p:sp>
      <p:pic>
        <p:nvPicPr>
          <p:cNvPr id="2" name="Picture 1"/>
          <p:cNvPicPr>
            <a:picLocks noChangeAspect="1"/>
          </p:cNvPicPr>
          <p:nvPr/>
        </p:nvPicPr>
        <p:blipFill>
          <a:blip r:embed="rId3"/>
          <a:stretch>
            <a:fillRect/>
          </a:stretch>
        </p:blipFill>
        <p:spPr>
          <a:xfrm>
            <a:off x="1353820" y="1254444"/>
            <a:ext cx="3743343" cy="5335905"/>
          </a:xfrm>
          <a:prstGeom prst="rect">
            <a:avLst/>
          </a:prstGeom>
        </p:spPr>
      </p:pic>
      <p:pic>
        <p:nvPicPr>
          <p:cNvPr id="3" name="Picture 2"/>
          <p:cNvPicPr>
            <a:picLocks noChangeAspect="1"/>
          </p:cNvPicPr>
          <p:nvPr/>
        </p:nvPicPr>
        <p:blipFill>
          <a:blip r:embed="rId4"/>
          <a:stretch>
            <a:fillRect/>
          </a:stretch>
        </p:blipFill>
        <p:spPr>
          <a:xfrm>
            <a:off x="6205537" y="1710821"/>
            <a:ext cx="3649663" cy="4879528"/>
          </a:xfrm>
          <a:prstGeom prst="rect">
            <a:avLst/>
          </a:prstGeom>
        </p:spPr>
      </p:pic>
    </p:spTree>
    <p:extLst>
      <p:ext uri="{BB962C8B-B14F-4D97-AF65-F5344CB8AC3E}">
        <p14:creationId xmlns:p14="http://schemas.microsoft.com/office/powerpoint/2010/main" val="2586921153"/>
      </p:ext>
    </p:extLst>
  </p:cSld>
  <p:clrMapOvr>
    <a:masterClrMapping/>
  </p:clrMapOvr>
  <p:transition>
    <p:split orient="vert"/>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idx="1"/>
          </p:nvPr>
        </p:nvSpPr>
        <p:spPr>
          <a:xfrm>
            <a:off x="1742440" y="1558404"/>
            <a:ext cx="8458200" cy="4114800"/>
          </a:xfrm>
        </p:spPr>
        <p:txBody>
          <a:bodyPr>
            <a:normAutofit lnSpcReduction="10000"/>
          </a:bodyPr>
          <a:lstStyle/>
          <a:p>
            <a:pPr algn="just" eaLnBrk="1" hangingPunct="1"/>
            <a:endParaRPr lang="en-US" dirty="0">
              <a:solidFill>
                <a:srgbClr val="33CC33"/>
              </a:solidFill>
            </a:endParaRPr>
          </a:p>
          <a:p>
            <a:pPr algn="just"/>
            <a:r>
              <a:rPr lang="en-US" dirty="0" smtClean="0"/>
              <a:t>Utmost important report to be submitted by Presiding Officer</a:t>
            </a:r>
          </a:p>
          <a:p>
            <a:pPr algn="just"/>
            <a:r>
              <a:rPr lang="en-US" dirty="0" smtClean="0"/>
              <a:t>Sufficient number of copies to be prepared by using carbon paper</a:t>
            </a:r>
          </a:p>
          <a:p>
            <a:pPr algn="just"/>
            <a:r>
              <a:rPr lang="en-US" dirty="0" smtClean="0"/>
              <a:t>Two copes to be submitted to Returning Officer</a:t>
            </a:r>
          </a:p>
          <a:p>
            <a:pPr algn="just"/>
            <a:r>
              <a:rPr lang="en-US" dirty="0" smtClean="0"/>
              <a:t>One copy to be submitted to Sector Officer</a:t>
            </a:r>
          </a:p>
          <a:p>
            <a:pPr algn="just"/>
            <a:r>
              <a:rPr lang="en-US" dirty="0" smtClean="0"/>
              <a:t>One copy to be given to Polling Agent</a:t>
            </a:r>
          </a:p>
          <a:p>
            <a:pPr algn="just"/>
            <a:r>
              <a:rPr lang="en-US" dirty="0" smtClean="0"/>
              <a:t>One copy for presiding Officer for reference</a:t>
            </a:r>
          </a:p>
          <a:p>
            <a:pPr marL="0" indent="0" algn="just" eaLnBrk="1" hangingPunct="1">
              <a:buNone/>
            </a:pPr>
            <a:endParaRPr lang="en-US" dirty="0"/>
          </a:p>
        </p:txBody>
      </p:sp>
      <p:sp>
        <p:nvSpPr>
          <p:cNvPr id="13" name="Rectangle 5"/>
          <p:cNvSpPr>
            <a:spLocks noChangeArrowheads="1"/>
          </p:cNvSpPr>
          <p:nvPr/>
        </p:nvSpPr>
        <p:spPr bwMode="auto">
          <a:xfrm>
            <a:off x="2590800" y="762001"/>
            <a:ext cx="7924800" cy="492443"/>
          </a:xfrm>
          <a:prstGeom prst="rect">
            <a:avLst/>
          </a:prstGeom>
          <a:noFill/>
          <a:ln w="9525">
            <a:noFill/>
            <a:miter lim="800000"/>
            <a:headEnd/>
            <a:tailEnd/>
          </a:ln>
        </p:spPr>
        <p:txBody>
          <a:bodyPr wrap="square">
            <a:spAutoFit/>
          </a:bodyPr>
          <a:lstStyle/>
          <a:p>
            <a:r>
              <a:rPr lang="en-US" sz="2600" b="1" dirty="0" smtClean="0">
                <a:solidFill>
                  <a:srgbClr val="C00000"/>
                </a:solidFill>
                <a:effectLst>
                  <a:outerShdw blurRad="38100" dist="38100" dir="2700000" algn="tl">
                    <a:srgbClr val="000000">
                      <a:alpha val="43137"/>
                    </a:srgbClr>
                  </a:outerShdw>
                </a:effectLst>
                <a:latin typeface="Franklin Gothic Book" pitchFamily="34" charset="0"/>
              </a:rPr>
              <a:t> </a:t>
            </a:r>
            <a:r>
              <a:rPr lang="en-US" sz="2600" b="1" dirty="0">
                <a:solidFill>
                  <a:srgbClr val="C00000"/>
                </a:solidFill>
                <a:effectLst>
                  <a:outerShdw blurRad="38100" dist="38100" dir="2700000" algn="tl">
                    <a:srgbClr val="000000">
                      <a:alpha val="43137"/>
                    </a:srgbClr>
                  </a:outerShdw>
                </a:effectLst>
                <a:latin typeface="Franklin Gothic Book" pitchFamily="34" charset="0"/>
              </a:rPr>
              <a:t>FORM </a:t>
            </a:r>
            <a:r>
              <a:rPr lang="en-US" sz="2600" b="1" dirty="0" smtClean="0">
                <a:solidFill>
                  <a:srgbClr val="C00000"/>
                </a:solidFill>
                <a:effectLst>
                  <a:outerShdw blurRad="38100" dist="38100" dir="2700000" algn="tl">
                    <a:srgbClr val="000000">
                      <a:alpha val="43137"/>
                    </a:srgbClr>
                  </a:outerShdw>
                </a:effectLst>
                <a:latin typeface="Franklin Gothic Book" pitchFamily="34" charset="0"/>
              </a:rPr>
              <a:t>17C – ACCOUNTS OF VOTES RECORDED</a:t>
            </a:r>
            <a:endParaRPr lang="en-US" sz="2600" b="1" dirty="0">
              <a:solidFill>
                <a:srgbClr val="C00000"/>
              </a:solidFill>
              <a:effectLst>
                <a:outerShdw blurRad="38100" dist="38100" dir="2700000" algn="tl">
                  <a:srgbClr val="000000">
                    <a:alpha val="43137"/>
                  </a:srgbClr>
                </a:outerShdw>
              </a:effectLst>
              <a:latin typeface="Franklin Gothic Book" pitchFamily="34" charset="0"/>
            </a:endParaRPr>
          </a:p>
        </p:txBody>
      </p:sp>
      <p:pic>
        <p:nvPicPr>
          <p:cNvPr id="17" name="Picture 16"/>
          <p:cNvPicPr>
            <a:picLocks noChangeAspect="1"/>
          </p:cNvPicPr>
          <p:nvPr/>
        </p:nvPicPr>
        <p:blipFill>
          <a:blip r:embed="rId2"/>
          <a:stretch>
            <a:fillRect/>
          </a:stretch>
        </p:blipFill>
        <p:spPr>
          <a:xfrm>
            <a:off x="10200640" y="126827"/>
            <a:ext cx="1706880" cy="1431577"/>
          </a:xfrm>
          <a:prstGeom prst="rect">
            <a:avLst/>
          </a:prstGeom>
        </p:spPr>
      </p:pic>
      <p:sp>
        <p:nvSpPr>
          <p:cNvPr id="18" name="Rectangle 2"/>
          <p:cNvSpPr txBox="1">
            <a:spLocks noChangeArrowheads="1"/>
          </p:cNvSpPr>
          <p:nvPr/>
        </p:nvSpPr>
        <p:spPr>
          <a:xfrm>
            <a:off x="3451860" y="55250"/>
            <a:ext cx="536194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CLOSING </a:t>
            </a:r>
            <a:endParaRPr lang="en-IN" sz="3600" dirty="0">
              <a:solidFill>
                <a:srgbClr val="C00000"/>
              </a:solidFill>
            </a:endParaRPr>
          </a:p>
        </p:txBody>
      </p:sp>
    </p:spTree>
    <p:extLst>
      <p:ext uri="{BB962C8B-B14F-4D97-AF65-F5344CB8AC3E}">
        <p14:creationId xmlns:p14="http://schemas.microsoft.com/office/powerpoint/2010/main" val="864421407"/>
      </p:ext>
    </p:extLst>
  </p:cSld>
  <p:clrMapOvr>
    <a:masterClrMapping/>
  </p:clrMapOvr>
  <p:transition>
    <p:split orient="vert"/>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142741C0-FBAC-4BD0-B628-5246C39B7932}"/>
              </a:ext>
            </a:extLst>
          </p:cNvPr>
          <p:cNvSpPr>
            <a:spLocks noGrp="1"/>
          </p:cNvSpPr>
          <p:nvPr>
            <p:ph type="sldNum" sz="quarter" idx="12"/>
          </p:nvPr>
        </p:nvSpPr>
        <p:spPr/>
        <p:txBody>
          <a:bodyPr/>
          <a:lstStyle/>
          <a:p>
            <a:fld id="{9354E1B7-EA4B-4627-8377-47E877C4B30E}" type="slidenum">
              <a:rPr lang="en-US" smtClean="0"/>
              <a:pPr/>
              <a:t>146</a:t>
            </a:fld>
            <a:endParaRPr lang="en-US"/>
          </a:p>
        </p:txBody>
      </p:sp>
      <p:graphicFrame>
        <p:nvGraphicFramePr>
          <p:cNvPr id="6" name="Table 7">
            <a:extLst>
              <a:ext uri="{FF2B5EF4-FFF2-40B4-BE49-F238E27FC236}">
                <a16:creationId xmlns:a16="http://schemas.microsoft.com/office/drawing/2014/main" xmlns="" id="{8E93403B-A612-482F-8934-13FB926C61DE}"/>
              </a:ext>
            </a:extLst>
          </p:cNvPr>
          <p:cNvGraphicFramePr>
            <a:graphicFrameLocks/>
          </p:cNvGraphicFramePr>
          <p:nvPr>
            <p:extLst>
              <p:ext uri="{D42A27DB-BD31-4B8C-83A1-F6EECF244321}">
                <p14:modId xmlns:p14="http://schemas.microsoft.com/office/powerpoint/2010/main" val="66516703"/>
              </p:ext>
            </p:extLst>
          </p:nvPr>
        </p:nvGraphicFramePr>
        <p:xfrm>
          <a:off x="524387" y="675620"/>
          <a:ext cx="9879453" cy="5942239"/>
        </p:xfrm>
        <a:graphic>
          <a:graphicData uri="http://schemas.openxmlformats.org/drawingml/2006/table">
            <a:tbl>
              <a:tblPr firstRow="1" bandRow="1">
                <a:tableStyleId>{5C22544A-7EE6-4342-B048-85BDC9FD1C3A}</a:tableStyleId>
              </a:tblPr>
              <a:tblGrid>
                <a:gridCol w="854717">
                  <a:extLst>
                    <a:ext uri="{9D8B030D-6E8A-4147-A177-3AD203B41FA5}">
                      <a16:colId xmlns:a16="http://schemas.microsoft.com/office/drawing/2014/main" xmlns="" val="153894530"/>
                    </a:ext>
                  </a:extLst>
                </a:gridCol>
                <a:gridCol w="5852595">
                  <a:extLst>
                    <a:ext uri="{9D8B030D-6E8A-4147-A177-3AD203B41FA5}">
                      <a16:colId xmlns:a16="http://schemas.microsoft.com/office/drawing/2014/main" xmlns="" val="2160692278"/>
                    </a:ext>
                  </a:extLst>
                </a:gridCol>
                <a:gridCol w="3172141">
                  <a:extLst>
                    <a:ext uri="{9D8B030D-6E8A-4147-A177-3AD203B41FA5}">
                      <a16:colId xmlns:a16="http://schemas.microsoft.com/office/drawing/2014/main" xmlns="" val="3718096747"/>
                    </a:ext>
                  </a:extLst>
                </a:gridCol>
              </a:tblGrid>
              <a:tr h="364982">
                <a:tc>
                  <a:txBody>
                    <a:bodyPr/>
                    <a:lstStyle/>
                    <a:p>
                      <a:r>
                        <a:rPr lang="en-US" dirty="0"/>
                        <a:t>S.NO</a:t>
                      </a:r>
                      <a:endParaRPr lang="en-IN" dirty="0"/>
                    </a:p>
                  </a:txBody>
                  <a:tcPr marL="121920" marR="121920"/>
                </a:tc>
                <a:tc gridSpan="2">
                  <a:txBody>
                    <a:bodyPr/>
                    <a:lstStyle/>
                    <a:p>
                      <a:pPr algn="ctr"/>
                      <a:r>
                        <a:rPr lang="en-US" dirty="0"/>
                        <a:t>DATA</a:t>
                      </a:r>
                      <a:endParaRPr lang="en-IN" dirty="0"/>
                    </a:p>
                  </a:txBody>
                  <a:tcPr marL="121920" marR="121920"/>
                </a:tc>
                <a:tc hMerge="1">
                  <a:txBody>
                    <a:bodyPr/>
                    <a:lstStyle/>
                    <a:p>
                      <a:endParaRPr lang="en-IN" dirty="0"/>
                    </a:p>
                  </a:txBody>
                  <a:tcPr/>
                </a:tc>
                <a:extLst>
                  <a:ext uri="{0D108BD9-81ED-4DB2-BD59-A6C34878D82A}">
                    <a16:rowId xmlns:a16="http://schemas.microsoft.com/office/drawing/2014/main" xmlns="" val="540393490"/>
                  </a:ext>
                </a:extLst>
              </a:tr>
              <a:tr h="364982">
                <a:tc>
                  <a:txBody>
                    <a:bodyPr/>
                    <a:lstStyle/>
                    <a:p>
                      <a:r>
                        <a:rPr lang="en-US" dirty="0"/>
                        <a:t>1</a:t>
                      </a:r>
                      <a:endParaRPr lang="en-IN" dirty="0"/>
                    </a:p>
                  </a:txBody>
                  <a:tcPr marL="121920" marR="121920"/>
                </a:tc>
                <a:tc>
                  <a:txBody>
                    <a:bodyPr/>
                    <a:lstStyle/>
                    <a:p>
                      <a:r>
                        <a:rPr lang="en-US" dirty="0"/>
                        <a:t>Union territory</a:t>
                      </a:r>
                      <a:endParaRPr lang="en-IN" dirty="0"/>
                    </a:p>
                  </a:txBody>
                  <a:tcPr marL="121920" marR="121920"/>
                </a:tc>
                <a:tc>
                  <a:txBody>
                    <a:bodyPr/>
                    <a:lstStyle/>
                    <a:p>
                      <a:r>
                        <a:rPr lang="en-US" dirty="0"/>
                        <a:t>Puducherry</a:t>
                      </a:r>
                      <a:endParaRPr lang="en-IN" dirty="0"/>
                    </a:p>
                  </a:txBody>
                  <a:tcPr marL="121920" marR="121920"/>
                </a:tc>
                <a:extLst>
                  <a:ext uri="{0D108BD9-81ED-4DB2-BD59-A6C34878D82A}">
                    <a16:rowId xmlns:a16="http://schemas.microsoft.com/office/drawing/2014/main" xmlns="" val="974564941"/>
                  </a:ext>
                </a:extLst>
              </a:tr>
              <a:tr h="364982">
                <a:tc>
                  <a:txBody>
                    <a:bodyPr/>
                    <a:lstStyle/>
                    <a:p>
                      <a:r>
                        <a:rPr lang="en-US" dirty="0"/>
                        <a:t>2</a:t>
                      </a:r>
                      <a:endParaRPr lang="en-IN" dirty="0"/>
                    </a:p>
                  </a:txBody>
                  <a:tcPr marL="121920" marR="121920"/>
                </a:tc>
                <a:tc>
                  <a:txBody>
                    <a:bodyPr/>
                    <a:lstStyle/>
                    <a:p>
                      <a:r>
                        <a:rPr lang="en-US" dirty="0"/>
                        <a:t>C</a:t>
                      </a:r>
                      <a:r>
                        <a:rPr lang="en-US" dirty="0" smtClean="0"/>
                        <a:t>onstituency</a:t>
                      </a:r>
                      <a:endParaRPr lang="en-IN" dirty="0"/>
                    </a:p>
                  </a:txBody>
                  <a:tcPr marL="121920" marR="121920"/>
                </a:tc>
                <a:tc>
                  <a:txBody>
                    <a:bodyPr/>
                    <a:lstStyle/>
                    <a:p>
                      <a:r>
                        <a:rPr lang="en-US" dirty="0" err="1" smtClean="0"/>
                        <a:t>Manavely</a:t>
                      </a:r>
                      <a:endParaRPr lang="en-IN" dirty="0"/>
                    </a:p>
                  </a:txBody>
                  <a:tcPr marL="121920" marR="121920"/>
                </a:tc>
                <a:extLst>
                  <a:ext uri="{0D108BD9-81ED-4DB2-BD59-A6C34878D82A}">
                    <a16:rowId xmlns:a16="http://schemas.microsoft.com/office/drawing/2014/main" xmlns="" val="2110061634"/>
                  </a:ext>
                </a:extLst>
              </a:tr>
              <a:tr h="638719">
                <a:tc>
                  <a:txBody>
                    <a:bodyPr/>
                    <a:lstStyle/>
                    <a:p>
                      <a:r>
                        <a:rPr lang="en-US" dirty="0"/>
                        <a:t>3</a:t>
                      </a:r>
                      <a:endParaRPr lang="en-IN" dirty="0"/>
                    </a:p>
                  </a:txBody>
                  <a:tcPr marL="121920" marR="121920"/>
                </a:tc>
                <a:tc>
                  <a:txBody>
                    <a:bodyPr/>
                    <a:lstStyle/>
                    <a:p>
                      <a:r>
                        <a:rPr lang="en-US" dirty="0"/>
                        <a:t>Polling Booth number &amp; address</a:t>
                      </a:r>
                      <a:endParaRPr lang="en-IN" dirty="0"/>
                    </a:p>
                  </a:txBody>
                  <a:tcPr marL="121920" marR="121920"/>
                </a:tc>
                <a:tc>
                  <a:txBody>
                    <a:bodyPr/>
                    <a:lstStyle/>
                    <a:p>
                      <a:r>
                        <a:rPr lang="en-US" dirty="0" smtClean="0"/>
                        <a:t>20/13 </a:t>
                      </a:r>
                      <a:r>
                        <a:rPr lang="en-US" dirty="0" err="1"/>
                        <a:t>Govt</a:t>
                      </a:r>
                      <a:r>
                        <a:rPr lang="en-US" dirty="0"/>
                        <a:t> </a:t>
                      </a:r>
                      <a:r>
                        <a:rPr lang="en-US" dirty="0" smtClean="0"/>
                        <a:t>Primary</a:t>
                      </a:r>
                      <a:r>
                        <a:rPr lang="en-US" baseline="0" dirty="0" smtClean="0"/>
                        <a:t> </a:t>
                      </a:r>
                      <a:r>
                        <a:rPr lang="en-US" dirty="0" smtClean="0"/>
                        <a:t>School</a:t>
                      </a:r>
                      <a:r>
                        <a:rPr lang="en-US" dirty="0"/>
                        <a:t>, </a:t>
                      </a:r>
                      <a:r>
                        <a:rPr lang="en-US" dirty="0" err="1" smtClean="0"/>
                        <a:t>Edaiarpalayam</a:t>
                      </a:r>
                      <a:endParaRPr lang="en-IN" dirty="0"/>
                    </a:p>
                  </a:txBody>
                  <a:tcPr marL="121920" marR="121920"/>
                </a:tc>
                <a:extLst>
                  <a:ext uri="{0D108BD9-81ED-4DB2-BD59-A6C34878D82A}">
                    <a16:rowId xmlns:a16="http://schemas.microsoft.com/office/drawing/2014/main" xmlns="" val="1043458085"/>
                  </a:ext>
                </a:extLst>
              </a:tr>
              <a:tr h="364982">
                <a:tc>
                  <a:txBody>
                    <a:bodyPr/>
                    <a:lstStyle/>
                    <a:p>
                      <a:r>
                        <a:rPr lang="en-US" dirty="0"/>
                        <a:t>4</a:t>
                      </a:r>
                      <a:endParaRPr lang="en-IN" dirty="0"/>
                    </a:p>
                  </a:txBody>
                  <a:tcPr marL="121920" marR="121920"/>
                </a:tc>
                <a:tc>
                  <a:txBody>
                    <a:bodyPr/>
                    <a:lstStyle/>
                    <a:p>
                      <a:r>
                        <a:rPr lang="en-US" dirty="0"/>
                        <a:t>Control unit number</a:t>
                      </a:r>
                      <a:endParaRPr lang="en-IN" dirty="0"/>
                    </a:p>
                  </a:txBody>
                  <a:tcPr marL="121920" marR="121920"/>
                </a:tc>
                <a:tc>
                  <a:txBody>
                    <a:bodyPr/>
                    <a:lstStyle/>
                    <a:p>
                      <a:r>
                        <a:rPr lang="en-US" dirty="0" smtClean="0"/>
                        <a:t>CU1234</a:t>
                      </a:r>
                      <a:endParaRPr lang="en-IN" dirty="0"/>
                    </a:p>
                  </a:txBody>
                  <a:tcPr marL="121920" marR="121920"/>
                </a:tc>
                <a:extLst>
                  <a:ext uri="{0D108BD9-81ED-4DB2-BD59-A6C34878D82A}">
                    <a16:rowId xmlns:a16="http://schemas.microsoft.com/office/drawing/2014/main" xmlns="" val="1786158721"/>
                  </a:ext>
                </a:extLst>
              </a:tr>
              <a:tr h="364982">
                <a:tc>
                  <a:txBody>
                    <a:bodyPr/>
                    <a:lstStyle/>
                    <a:p>
                      <a:r>
                        <a:rPr lang="en-US" dirty="0"/>
                        <a:t>5</a:t>
                      </a:r>
                      <a:endParaRPr lang="en-IN" dirty="0"/>
                    </a:p>
                  </a:txBody>
                  <a:tcPr marL="121920" marR="121920"/>
                </a:tc>
                <a:tc>
                  <a:txBody>
                    <a:bodyPr/>
                    <a:lstStyle/>
                    <a:p>
                      <a:r>
                        <a:rPr lang="en-US" dirty="0"/>
                        <a:t>Ballot unit number</a:t>
                      </a:r>
                      <a:endParaRPr lang="en-IN" dirty="0"/>
                    </a:p>
                  </a:txBody>
                  <a:tcPr marL="121920" marR="121920"/>
                </a:tc>
                <a:tc>
                  <a:txBody>
                    <a:bodyPr/>
                    <a:lstStyle/>
                    <a:p>
                      <a:r>
                        <a:rPr lang="en-US" dirty="0" smtClean="0"/>
                        <a:t>BU1234</a:t>
                      </a:r>
                      <a:endParaRPr lang="en-IN" dirty="0"/>
                    </a:p>
                  </a:txBody>
                  <a:tcPr marL="121920" marR="121920"/>
                </a:tc>
                <a:extLst>
                  <a:ext uri="{0D108BD9-81ED-4DB2-BD59-A6C34878D82A}">
                    <a16:rowId xmlns:a16="http://schemas.microsoft.com/office/drawing/2014/main" xmlns="" val="63191990"/>
                  </a:ext>
                </a:extLst>
              </a:tr>
              <a:tr h="364982">
                <a:tc>
                  <a:txBody>
                    <a:bodyPr/>
                    <a:lstStyle/>
                    <a:p>
                      <a:r>
                        <a:rPr lang="en-US" dirty="0"/>
                        <a:t>6</a:t>
                      </a:r>
                      <a:endParaRPr lang="en-IN" dirty="0"/>
                    </a:p>
                  </a:txBody>
                  <a:tcPr marL="121920" marR="121920"/>
                </a:tc>
                <a:tc>
                  <a:txBody>
                    <a:bodyPr/>
                    <a:lstStyle/>
                    <a:p>
                      <a:r>
                        <a:rPr lang="en-US" dirty="0"/>
                        <a:t>VVPAT</a:t>
                      </a:r>
                      <a:endParaRPr lang="en-IN" dirty="0"/>
                    </a:p>
                  </a:txBody>
                  <a:tcPr marL="121920" marR="121920"/>
                </a:tc>
                <a:tc>
                  <a:txBody>
                    <a:bodyPr/>
                    <a:lstStyle/>
                    <a:p>
                      <a:r>
                        <a:rPr lang="en-US" dirty="0"/>
                        <a:t>VV10112</a:t>
                      </a:r>
                      <a:endParaRPr lang="en-IN" dirty="0"/>
                    </a:p>
                  </a:txBody>
                  <a:tcPr marL="121920" marR="121920"/>
                </a:tc>
                <a:extLst>
                  <a:ext uri="{0D108BD9-81ED-4DB2-BD59-A6C34878D82A}">
                    <a16:rowId xmlns:a16="http://schemas.microsoft.com/office/drawing/2014/main" xmlns="" val="1756281648"/>
                  </a:ext>
                </a:extLst>
              </a:tr>
              <a:tr h="364982">
                <a:tc>
                  <a:txBody>
                    <a:bodyPr/>
                    <a:lstStyle/>
                    <a:p>
                      <a:r>
                        <a:rPr lang="en-US" dirty="0"/>
                        <a:t>7</a:t>
                      </a:r>
                      <a:endParaRPr lang="en-IN" dirty="0"/>
                    </a:p>
                  </a:txBody>
                  <a:tcPr marL="121920" marR="121920"/>
                </a:tc>
                <a:tc>
                  <a:txBody>
                    <a:bodyPr/>
                    <a:lstStyle/>
                    <a:p>
                      <a:r>
                        <a:rPr lang="en-US" dirty="0"/>
                        <a:t>Total number of electors assigned</a:t>
                      </a:r>
                      <a:endParaRPr lang="en-IN" dirty="0"/>
                    </a:p>
                  </a:txBody>
                  <a:tcPr marL="121920" marR="121920"/>
                </a:tc>
                <a:tc>
                  <a:txBody>
                    <a:bodyPr/>
                    <a:lstStyle/>
                    <a:p>
                      <a:r>
                        <a:rPr lang="en-US" dirty="0"/>
                        <a:t>945</a:t>
                      </a:r>
                      <a:endParaRPr lang="en-IN" dirty="0"/>
                    </a:p>
                  </a:txBody>
                  <a:tcPr marL="121920" marR="121920"/>
                </a:tc>
                <a:extLst>
                  <a:ext uri="{0D108BD9-81ED-4DB2-BD59-A6C34878D82A}">
                    <a16:rowId xmlns:a16="http://schemas.microsoft.com/office/drawing/2014/main" xmlns="" val="1378492926"/>
                  </a:ext>
                </a:extLst>
              </a:tr>
              <a:tr h="364982">
                <a:tc>
                  <a:txBody>
                    <a:bodyPr/>
                    <a:lstStyle/>
                    <a:p>
                      <a:r>
                        <a:rPr lang="en-US" dirty="0"/>
                        <a:t>8</a:t>
                      </a:r>
                      <a:endParaRPr lang="en-IN" dirty="0"/>
                    </a:p>
                  </a:txBody>
                  <a:tcPr marL="121920" marR="121920"/>
                </a:tc>
                <a:tc>
                  <a:txBody>
                    <a:bodyPr/>
                    <a:lstStyle/>
                    <a:p>
                      <a:r>
                        <a:rPr lang="en-US" dirty="0"/>
                        <a:t>Total number of electors  recorded in 17-A</a:t>
                      </a:r>
                      <a:endParaRPr lang="en-IN" dirty="0"/>
                    </a:p>
                  </a:txBody>
                  <a:tcPr marL="121920" marR="121920"/>
                </a:tc>
                <a:tc>
                  <a:txBody>
                    <a:bodyPr/>
                    <a:lstStyle/>
                    <a:p>
                      <a:r>
                        <a:rPr lang="en-US" dirty="0"/>
                        <a:t>762</a:t>
                      </a:r>
                      <a:endParaRPr lang="en-IN" dirty="0"/>
                    </a:p>
                  </a:txBody>
                  <a:tcPr marL="121920" marR="121920"/>
                </a:tc>
                <a:extLst>
                  <a:ext uri="{0D108BD9-81ED-4DB2-BD59-A6C34878D82A}">
                    <a16:rowId xmlns:a16="http://schemas.microsoft.com/office/drawing/2014/main" xmlns="" val="2107269667"/>
                  </a:ext>
                </a:extLst>
              </a:tr>
              <a:tr h="364982">
                <a:tc>
                  <a:txBody>
                    <a:bodyPr/>
                    <a:lstStyle/>
                    <a:p>
                      <a:r>
                        <a:rPr lang="en-US" dirty="0"/>
                        <a:t>9</a:t>
                      </a:r>
                      <a:endParaRPr lang="en-IN" dirty="0"/>
                    </a:p>
                  </a:txBody>
                  <a:tcPr marL="121920" marR="121920"/>
                </a:tc>
                <a:tc>
                  <a:txBody>
                    <a:bodyPr/>
                    <a:lstStyle/>
                    <a:p>
                      <a:r>
                        <a:rPr lang="en-US" dirty="0"/>
                        <a:t>Number of electors decided not to vote (49-O)</a:t>
                      </a:r>
                      <a:endParaRPr lang="en-IN" dirty="0"/>
                    </a:p>
                  </a:txBody>
                  <a:tcPr marL="121920" marR="121920"/>
                </a:tc>
                <a:tc>
                  <a:txBody>
                    <a:bodyPr/>
                    <a:lstStyle/>
                    <a:p>
                      <a:r>
                        <a:rPr lang="en-US" dirty="0"/>
                        <a:t>05</a:t>
                      </a:r>
                      <a:endParaRPr lang="en-IN" dirty="0"/>
                    </a:p>
                  </a:txBody>
                  <a:tcPr marL="121920" marR="121920"/>
                </a:tc>
                <a:extLst>
                  <a:ext uri="{0D108BD9-81ED-4DB2-BD59-A6C34878D82A}">
                    <a16:rowId xmlns:a16="http://schemas.microsoft.com/office/drawing/2014/main" xmlns="" val="3332494836"/>
                  </a:ext>
                </a:extLst>
              </a:tr>
              <a:tr h="364982">
                <a:tc>
                  <a:txBody>
                    <a:bodyPr/>
                    <a:lstStyle/>
                    <a:p>
                      <a:r>
                        <a:rPr lang="en-US" dirty="0"/>
                        <a:t>10</a:t>
                      </a:r>
                      <a:endParaRPr lang="en-IN" dirty="0"/>
                    </a:p>
                  </a:txBody>
                  <a:tcPr marL="121920" marR="121920"/>
                </a:tc>
                <a:tc>
                  <a:txBody>
                    <a:bodyPr/>
                    <a:lstStyle/>
                    <a:p>
                      <a:r>
                        <a:rPr lang="en-US" dirty="0"/>
                        <a:t>Number of electors not allowed to vote (49-M)</a:t>
                      </a:r>
                      <a:endParaRPr lang="en-IN" dirty="0"/>
                    </a:p>
                  </a:txBody>
                  <a:tcPr marL="121920" marR="121920"/>
                </a:tc>
                <a:tc>
                  <a:txBody>
                    <a:bodyPr/>
                    <a:lstStyle/>
                    <a:p>
                      <a:r>
                        <a:rPr lang="en-US" dirty="0"/>
                        <a:t>05</a:t>
                      </a:r>
                      <a:endParaRPr lang="en-IN" dirty="0"/>
                    </a:p>
                  </a:txBody>
                  <a:tcPr marL="121920" marR="121920"/>
                </a:tc>
                <a:extLst>
                  <a:ext uri="{0D108BD9-81ED-4DB2-BD59-A6C34878D82A}">
                    <a16:rowId xmlns:a16="http://schemas.microsoft.com/office/drawing/2014/main" xmlns="" val="3317218276"/>
                  </a:ext>
                </a:extLst>
              </a:tr>
              <a:tr h="364982">
                <a:tc>
                  <a:txBody>
                    <a:bodyPr/>
                    <a:lstStyle/>
                    <a:p>
                      <a:r>
                        <a:rPr lang="en-US" dirty="0"/>
                        <a:t>11</a:t>
                      </a:r>
                      <a:endParaRPr lang="en-IN" dirty="0"/>
                    </a:p>
                  </a:txBody>
                  <a:tcPr marL="121920" marR="121920"/>
                </a:tc>
                <a:tc>
                  <a:txBody>
                    <a:bodyPr/>
                    <a:lstStyle/>
                    <a:p>
                      <a:r>
                        <a:rPr lang="en-US" dirty="0"/>
                        <a:t>Test votes</a:t>
                      </a:r>
                      <a:endParaRPr lang="en-IN" dirty="0"/>
                    </a:p>
                  </a:txBody>
                  <a:tcPr marL="121920" marR="121920"/>
                </a:tc>
                <a:tc>
                  <a:txBody>
                    <a:bodyPr/>
                    <a:lstStyle/>
                    <a:p>
                      <a:r>
                        <a:rPr lang="en-US" dirty="0"/>
                        <a:t>02</a:t>
                      </a:r>
                      <a:endParaRPr lang="en-IN" dirty="0"/>
                    </a:p>
                  </a:txBody>
                  <a:tcPr marL="121920" marR="121920"/>
                </a:tc>
                <a:extLst>
                  <a:ext uri="{0D108BD9-81ED-4DB2-BD59-A6C34878D82A}">
                    <a16:rowId xmlns:a16="http://schemas.microsoft.com/office/drawing/2014/main" xmlns="" val="2610853112"/>
                  </a:ext>
                </a:extLst>
              </a:tr>
              <a:tr h="638719">
                <a:tc>
                  <a:txBody>
                    <a:bodyPr/>
                    <a:lstStyle/>
                    <a:p>
                      <a:r>
                        <a:rPr lang="en-US" dirty="0"/>
                        <a:t>12</a:t>
                      </a:r>
                      <a:endParaRPr lang="en-IN" dirty="0"/>
                    </a:p>
                  </a:txBody>
                  <a:tcPr marL="121920" marR="121920"/>
                </a:tc>
                <a:tc>
                  <a:txBody>
                    <a:bodyPr/>
                    <a:lstStyle/>
                    <a:p>
                      <a:r>
                        <a:rPr lang="en-US" dirty="0"/>
                        <a:t>Candidates for whom test votes cast </a:t>
                      </a:r>
                    </a:p>
                  </a:txBody>
                  <a:tcPr marL="121920" marR="121920"/>
                </a:tc>
                <a:tc>
                  <a:txBody>
                    <a:bodyPr/>
                    <a:lstStyle/>
                    <a:p>
                      <a:pPr marL="342900" indent="-342900">
                        <a:buAutoNum type="arabicPeriod"/>
                      </a:pPr>
                      <a:r>
                        <a:rPr lang="en-US" dirty="0"/>
                        <a:t>xyz-01 vote</a:t>
                      </a:r>
                    </a:p>
                    <a:p>
                      <a:pPr marL="342900" indent="-342900">
                        <a:buAutoNum type="arabicPeriod"/>
                      </a:pPr>
                      <a:r>
                        <a:rPr lang="en-US" dirty="0"/>
                        <a:t>Abc-01 vote</a:t>
                      </a:r>
                      <a:endParaRPr lang="en-IN" dirty="0"/>
                    </a:p>
                  </a:txBody>
                  <a:tcPr marL="121920" marR="121920"/>
                </a:tc>
                <a:extLst>
                  <a:ext uri="{0D108BD9-81ED-4DB2-BD59-A6C34878D82A}">
                    <a16:rowId xmlns:a16="http://schemas.microsoft.com/office/drawing/2014/main" xmlns="" val="1339408879"/>
                  </a:ext>
                </a:extLst>
              </a:tr>
              <a:tr h="638719">
                <a:tc>
                  <a:txBody>
                    <a:bodyPr/>
                    <a:lstStyle/>
                    <a:p>
                      <a:r>
                        <a:rPr lang="en-US" dirty="0"/>
                        <a:t>13</a:t>
                      </a:r>
                      <a:endParaRPr lang="en-IN" dirty="0"/>
                    </a:p>
                  </a:txBody>
                  <a:tcPr marL="121920" marR="121920"/>
                </a:tc>
                <a:tc>
                  <a:txBody>
                    <a:bodyPr/>
                    <a:lstStyle/>
                    <a:p>
                      <a:r>
                        <a:rPr lang="en-US" dirty="0"/>
                        <a:t>Total number of votes recorded by voting machine</a:t>
                      </a:r>
                    </a:p>
                  </a:txBody>
                  <a:tcPr marL="121920" marR="121920"/>
                </a:tc>
                <a:tc>
                  <a:txBody>
                    <a:bodyPr/>
                    <a:lstStyle/>
                    <a:p>
                      <a:pPr marL="0" indent="0">
                        <a:buNone/>
                      </a:pPr>
                      <a:r>
                        <a:rPr lang="en-US" dirty="0"/>
                        <a:t>??????</a:t>
                      </a:r>
                      <a:endParaRPr lang="en-IN" dirty="0"/>
                    </a:p>
                  </a:txBody>
                  <a:tcPr marL="121920" marR="121920"/>
                </a:tc>
                <a:extLst>
                  <a:ext uri="{0D108BD9-81ED-4DB2-BD59-A6C34878D82A}">
                    <a16:rowId xmlns:a16="http://schemas.microsoft.com/office/drawing/2014/main" xmlns="" val="766101244"/>
                  </a:ext>
                </a:extLst>
              </a:tr>
            </a:tbl>
          </a:graphicData>
        </a:graphic>
      </p:graphicFrame>
      <p:sp>
        <p:nvSpPr>
          <p:cNvPr id="7" name="TextBox 6">
            <a:extLst>
              <a:ext uri="{FF2B5EF4-FFF2-40B4-BE49-F238E27FC236}">
                <a16:creationId xmlns:a16="http://schemas.microsoft.com/office/drawing/2014/main" xmlns="" id="{5A4A4BCB-78E4-450E-A989-21BA60E2D775}"/>
              </a:ext>
            </a:extLst>
          </p:cNvPr>
          <p:cNvSpPr txBox="1"/>
          <p:nvPr/>
        </p:nvSpPr>
        <p:spPr>
          <a:xfrm>
            <a:off x="609600" y="152400"/>
            <a:ext cx="7954998" cy="523220"/>
          </a:xfrm>
          <a:prstGeom prst="rect">
            <a:avLst/>
          </a:prstGeom>
          <a:noFill/>
        </p:spPr>
        <p:txBody>
          <a:bodyPr wrap="none" rtlCol="0">
            <a:spAutoFit/>
          </a:bodyPr>
          <a:lstStyle/>
          <a:p>
            <a:r>
              <a:rPr lang="en-US" sz="2800" dirty="0" smtClean="0">
                <a:solidFill>
                  <a:srgbClr val="FF0000"/>
                </a:solidFill>
              </a:rPr>
              <a:t>Hands-on Task : Fill </a:t>
            </a:r>
            <a:r>
              <a:rPr lang="en-US" sz="2800" dirty="0">
                <a:solidFill>
                  <a:srgbClr val="FF0000"/>
                </a:solidFill>
              </a:rPr>
              <a:t>form 17-C with the following data</a:t>
            </a:r>
            <a:endParaRPr lang="en-IN" sz="2800" dirty="0">
              <a:solidFill>
                <a:srgbClr val="FF0000"/>
              </a:solidFill>
            </a:endParaRPr>
          </a:p>
        </p:txBody>
      </p:sp>
      <p:pic>
        <p:nvPicPr>
          <p:cNvPr id="8" name="Picture 7"/>
          <p:cNvPicPr>
            <a:picLocks noChangeAspect="1"/>
          </p:cNvPicPr>
          <p:nvPr/>
        </p:nvPicPr>
        <p:blipFill>
          <a:blip r:embed="rId2"/>
          <a:stretch>
            <a:fillRect/>
          </a:stretch>
        </p:blipFill>
        <p:spPr>
          <a:xfrm>
            <a:off x="10508164" y="126827"/>
            <a:ext cx="1399355" cy="1173653"/>
          </a:xfrm>
          <a:prstGeom prst="rect">
            <a:avLst/>
          </a:prstGeom>
        </p:spPr>
      </p:pic>
    </p:spTree>
    <p:extLst>
      <p:ext uri="{BB962C8B-B14F-4D97-AF65-F5344CB8AC3E}">
        <p14:creationId xmlns:p14="http://schemas.microsoft.com/office/powerpoint/2010/main" val="217885268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xmlns="" id="{3400A692-998F-445D-BD50-3918A5096A9D}"/>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914400" y="136524"/>
            <a:ext cx="10320461" cy="6507187"/>
          </a:xfrm>
        </p:spPr>
      </p:pic>
      <p:sp>
        <p:nvSpPr>
          <p:cNvPr id="6" name="TextBox 5">
            <a:extLst>
              <a:ext uri="{FF2B5EF4-FFF2-40B4-BE49-F238E27FC236}">
                <a16:creationId xmlns:a16="http://schemas.microsoft.com/office/drawing/2014/main" xmlns="" id="{ABF2A7E6-477D-4722-8172-727310F7F9DB}"/>
              </a:ext>
            </a:extLst>
          </p:cNvPr>
          <p:cNvSpPr txBox="1"/>
          <p:nvPr/>
        </p:nvSpPr>
        <p:spPr>
          <a:xfrm>
            <a:off x="8737600" y="1299606"/>
            <a:ext cx="2032000" cy="338554"/>
          </a:xfrm>
          <a:prstGeom prst="rect">
            <a:avLst/>
          </a:prstGeom>
          <a:noFill/>
        </p:spPr>
        <p:txBody>
          <a:bodyPr wrap="square" rtlCol="0">
            <a:spAutoFit/>
          </a:bodyPr>
          <a:lstStyle/>
          <a:p>
            <a:r>
              <a:rPr lang="en-US" sz="1600" b="1" i="1" dirty="0">
                <a:solidFill>
                  <a:srgbClr val="0070C0"/>
                </a:solidFill>
                <a:latin typeface="Palatino Linotype" panose="02040502050505030304" pitchFamily="18" charset="0"/>
              </a:rPr>
              <a:t>Puducherry</a:t>
            </a:r>
            <a:endParaRPr lang="en-IN" sz="1600" b="1" i="1" dirty="0">
              <a:solidFill>
                <a:srgbClr val="0070C0"/>
              </a:solidFill>
              <a:latin typeface="Palatino Linotype" panose="02040502050505030304" pitchFamily="18" charset="0"/>
            </a:endParaRPr>
          </a:p>
        </p:txBody>
      </p:sp>
      <p:sp>
        <p:nvSpPr>
          <p:cNvPr id="10" name="TextBox 9">
            <a:extLst>
              <a:ext uri="{FF2B5EF4-FFF2-40B4-BE49-F238E27FC236}">
                <a16:creationId xmlns:a16="http://schemas.microsoft.com/office/drawing/2014/main" xmlns="" id="{A0CFEBA5-A9DB-4D2F-B1BA-C94E5EC0FD0C}"/>
              </a:ext>
            </a:extLst>
          </p:cNvPr>
          <p:cNvSpPr txBox="1"/>
          <p:nvPr/>
        </p:nvSpPr>
        <p:spPr>
          <a:xfrm>
            <a:off x="1809720" y="1553932"/>
            <a:ext cx="1524011" cy="338554"/>
          </a:xfrm>
          <a:prstGeom prst="rect">
            <a:avLst/>
          </a:prstGeom>
          <a:noFill/>
        </p:spPr>
        <p:txBody>
          <a:bodyPr wrap="square" rtlCol="0">
            <a:spAutoFit/>
          </a:bodyPr>
          <a:lstStyle/>
          <a:p>
            <a:r>
              <a:rPr lang="en-US" sz="1600" b="1" i="1" dirty="0" err="1" smtClean="0">
                <a:solidFill>
                  <a:srgbClr val="0070C0"/>
                </a:solidFill>
                <a:latin typeface="Palatino Linotype" panose="02040502050505030304" pitchFamily="18" charset="0"/>
              </a:rPr>
              <a:t>Manavely</a:t>
            </a:r>
            <a:r>
              <a:rPr lang="en-US" sz="1600" b="1" i="1" dirty="0" smtClean="0">
                <a:solidFill>
                  <a:srgbClr val="0070C0"/>
                </a:solidFill>
                <a:latin typeface="Palatino Linotype" panose="02040502050505030304" pitchFamily="18" charset="0"/>
              </a:rPr>
              <a:t> </a:t>
            </a:r>
            <a:endParaRPr lang="en-IN" sz="1600" b="1" i="1" dirty="0">
              <a:solidFill>
                <a:srgbClr val="0070C0"/>
              </a:solidFill>
              <a:latin typeface="Palatino Linotype" panose="02040502050505030304" pitchFamily="18" charset="0"/>
            </a:endParaRPr>
          </a:p>
        </p:txBody>
      </p:sp>
      <p:sp>
        <p:nvSpPr>
          <p:cNvPr id="11" name="TextBox 10">
            <a:extLst>
              <a:ext uri="{FF2B5EF4-FFF2-40B4-BE49-F238E27FC236}">
                <a16:creationId xmlns:a16="http://schemas.microsoft.com/office/drawing/2014/main" xmlns="" id="{F1D0995C-75F0-4780-BB9B-60BB7D8A7467}"/>
              </a:ext>
            </a:extLst>
          </p:cNvPr>
          <p:cNvSpPr txBox="1"/>
          <p:nvPr/>
        </p:nvSpPr>
        <p:spPr>
          <a:xfrm>
            <a:off x="5905500" y="1659417"/>
            <a:ext cx="5810289" cy="338554"/>
          </a:xfrm>
          <a:prstGeom prst="rect">
            <a:avLst/>
          </a:prstGeom>
          <a:noFill/>
        </p:spPr>
        <p:txBody>
          <a:bodyPr wrap="square" rtlCol="0">
            <a:spAutoFit/>
          </a:bodyPr>
          <a:lstStyle/>
          <a:p>
            <a:r>
              <a:rPr lang="en-US" sz="1600" b="1" i="1" dirty="0" smtClean="0">
                <a:solidFill>
                  <a:srgbClr val="0070C0"/>
                </a:solidFill>
                <a:latin typeface="Palatino Linotype" panose="02040502050505030304" pitchFamily="18" charset="0"/>
              </a:rPr>
              <a:t>20/13, </a:t>
            </a:r>
            <a:r>
              <a:rPr lang="en-US" sz="1600" b="1" i="1" dirty="0" err="1">
                <a:solidFill>
                  <a:srgbClr val="0070C0"/>
                </a:solidFill>
                <a:latin typeface="Palatino Linotype" panose="02040502050505030304" pitchFamily="18" charset="0"/>
              </a:rPr>
              <a:t>Govt</a:t>
            </a:r>
            <a:r>
              <a:rPr lang="en-US" sz="1600" b="1" i="1" dirty="0">
                <a:solidFill>
                  <a:srgbClr val="0070C0"/>
                </a:solidFill>
                <a:latin typeface="Palatino Linotype" panose="02040502050505030304" pitchFamily="18" charset="0"/>
              </a:rPr>
              <a:t> </a:t>
            </a:r>
            <a:r>
              <a:rPr lang="en-US" sz="1600" b="1" i="1" dirty="0" smtClean="0">
                <a:solidFill>
                  <a:srgbClr val="0070C0"/>
                </a:solidFill>
                <a:latin typeface="Palatino Linotype" panose="02040502050505030304" pitchFamily="18" charset="0"/>
              </a:rPr>
              <a:t>Primary School, </a:t>
            </a:r>
            <a:r>
              <a:rPr lang="en-US" sz="1600" b="1" i="1" dirty="0" err="1" smtClean="0">
                <a:solidFill>
                  <a:srgbClr val="0070C0"/>
                </a:solidFill>
                <a:latin typeface="Palatino Linotype" panose="02040502050505030304" pitchFamily="18" charset="0"/>
              </a:rPr>
              <a:t>Edaiarpalayam</a:t>
            </a:r>
            <a:endParaRPr lang="en-IN" sz="1600" b="1" i="1" dirty="0">
              <a:solidFill>
                <a:srgbClr val="0070C0"/>
              </a:solidFill>
              <a:latin typeface="Palatino Linotype" panose="02040502050505030304" pitchFamily="18" charset="0"/>
            </a:endParaRPr>
          </a:p>
        </p:txBody>
      </p:sp>
      <p:sp>
        <p:nvSpPr>
          <p:cNvPr id="12" name="TextBox 11">
            <a:extLst>
              <a:ext uri="{FF2B5EF4-FFF2-40B4-BE49-F238E27FC236}">
                <a16:creationId xmlns:a16="http://schemas.microsoft.com/office/drawing/2014/main" xmlns="" id="{36E45B5F-A861-413E-B924-F6134B66AFBE}"/>
              </a:ext>
            </a:extLst>
          </p:cNvPr>
          <p:cNvSpPr txBox="1"/>
          <p:nvPr/>
        </p:nvSpPr>
        <p:spPr>
          <a:xfrm>
            <a:off x="6096001" y="2203894"/>
            <a:ext cx="896399" cy="338554"/>
          </a:xfrm>
          <a:prstGeom prst="rect">
            <a:avLst/>
          </a:prstGeom>
          <a:noFill/>
        </p:spPr>
        <p:txBody>
          <a:bodyPr wrap="none" rtlCol="0">
            <a:spAutoFit/>
          </a:bodyPr>
          <a:lstStyle/>
          <a:p>
            <a:r>
              <a:rPr lang="en-US" sz="1600" b="1" i="1" dirty="0">
                <a:solidFill>
                  <a:srgbClr val="0070C0"/>
                </a:solidFill>
                <a:latin typeface="Palatino Linotype" panose="02040502050505030304" pitchFamily="18" charset="0"/>
              </a:rPr>
              <a:t>CU1234</a:t>
            </a:r>
            <a:endParaRPr lang="en-IN" sz="1600" b="1" i="1" dirty="0">
              <a:solidFill>
                <a:srgbClr val="0070C0"/>
              </a:solidFill>
              <a:latin typeface="Palatino Linotype" panose="02040502050505030304" pitchFamily="18" charset="0"/>
            </a:endParaRPr>
          </a:p>
        </p:txBody>
      </p:sp>
      <p:sp>
        <p:nvSpPr>
          <p:cNvPr id="13" name="TextBox 12">
            <a:extLst>
              <a:ext uri="{FF2B5EF4-FFF2-40B4-BE49-F238E27FC236}">
                <a16:creationId xmlns:a16="http://schemas.microsoft.com/office/drawing/2014/main" xmlns="" id="{AE33415B-4168-4D36-A1C4-0C99F4336052}"/>
              </a:ext>
            </a:extLst>
          </p:cNvPr>
          <p:cNvSpPr txBox="1"/>
          <p:nvPr/>
        </p:nvSpPr>
        <p:spPr>
          <a:xfrm>
            <a:off x="6099278" y="2442892"/>
            <a:ext cx="891591" cy="338554"/>
          </a:xfrm>
          <a:prstGeom prst="rect">
            <a:avLst/>
          </a:prstGeom>
          <a:noFill/>
        </p:spPr>
        <p:txBody>
          <a:bodyPr wrap="none" rtlCol="0">
            <a:spAutoFit/>
          </a:bodyPr>
          <a:lstStyle/>
          <a:p>
            <a:r>
              <a:rPr lang="en-US" sz="1600" b="1" i="1" dirty="0">
                <a:solidFill>
                  <a:srgbClr val="0070C0"/>
                </a:solidFill>
                <a:latin typeface="Palatino Linotype" panose="02040502050505030304" pitchFamily="18" charset="0"/>
              </a:rPr>
              <a:t>BU1234</a:t>
            </a:r>
            <a:endParaRPr lang="en-IN" sz="1600" b="1" i="1" dirty="0">
              <a:solidFill>
                <a:srgbClr val="0070C0"/>
              </a:solidFill>
              <a:latin typeface="Palatino Linotype" panose="02040502050505030304" pitchFamily="18" charset="0"/>
            </a:endParaRPr>
          </a:p>
        </p:txBody>
      </p:sp>
      <p:sp>
        <p:nvSpPr>
          <p:cNvPr id="14" name="TextBox 13">
            <a:extLst>
              <a:ext uri="{FF2B5EF4-FFF2-40B4-BE49-F238E27FC236}">
                <a16:creationId xmlns:a16="http://schemas.microsoft.com/office/drawing/2014/main" xmlns="" id="{8001B5C2-2740-4163-B6FA-498C0D2695AA}"/>
              </a:ext>
            </a:extLst>
          </p:cNvPr>
          <p:cNvSpPr txBox="1"/>
          <p:nvPr/>
        </p:nvSpPr>
        <p:spPr>
          <a:xfrm>
            <a:off x="5819878" y="2717237"/>
            <a:ext cx="970137" cy="338554"/>
          </a:xfrm>
          <a:prstGeom prst="rect">
            <a:avLst/>
          </a:prstGeom>
          <a:noFill/>
        </p:spPr>
        <p:txBody>
          <a:bodyPr wrap="none" rtlCol="0">
            <a:spAutoFit/>
          </a:bodyPr>
          <a:lstStyle/>
          <a:p>
            <a:r>
              <a:rPr lang="en-US" sz="1600" b="1" i="1" dirty="0">
                <a:solidFill>
                  <a:srgbClr val="0070C0"/>
                </a:solidFill>
                <a:latin typeface="Palatino Linotype" panose="02040502050505030304" pitchFamily="18" charset="0"/>
              </a:rPr>
              <a:t>VV10112</a:t>
            </a:r>
            <a:endParaRPr lang="en-IN" sz="1600" b="1" i="1" dirty="0">
              <a:solidFill>
                <a:srgbClr val="0070C0"/>
              </a:solidFill>
              <a:latin typeface="Palatino Linotype" panose="02040502050505030304" pitchFamily="18" charset="0"/>
            </a:endParaRPr>
          </a:p>
        </p:txBody>
      </p:sp>
      <p:sp>
        <p:nvSpPr>
          <p:cNvPr id="15" name="TextBox 14">
            <a:extLst>
              <a:ext uri="{FF2B5EF4-FFF2-40B4-BE49-F238E27FC236}">
                <a16:creationId xmlns:a16="http://schemas.microsoft.com/office/drawing/2014/main" xmlns="" id="{35CB3E49-5857-4904-82A4-F38FBF8A614A}"/>
              </a:ext>
            </a:extLst>
          </p:cNvPr>
          <p:cNvSpPr txBox="1"/>
          <p:nvPr/>
        </p:nvSpPr>
        <p:spPr>
          <a:xfrm>
            <a:off x="7019226" y="3013510"/>
            <a:ext cx="492443" cy="338554"/>
          </a:xfrm>
          <a:prstGeom prst="rect">
            <a:avLst/>
          </a:prstGeom>
          <a:noFill/>
        </p:spPr>
        <p:txBody>
          <a:bodyPr wrap="none" rtlCol="0">
            <a:spAutoFit/>
          </a:bodyPr>
          <a:lstStyle/>
          <a:p>
            <a:r>
              <a:rPr lang="en-US" sz="1600" b="1" i="1" dirty="0">
                <a:solidFill>
                  <a:srgbClr val="0070C0"/>
                </a:solidFill>
                <a:latin typeface="Palatino Linotype" panose="02040502050505030304" pitchFamily="18" charset="0"/>
              </a:rPr>
              <a:t>945</a:t>
            </a:r>
            <a:endParaRPr lang="en-IN" sz="1600" b="1" i="1" dirty="0">
              <a:solidFill>
                <a:srgbClr val="0070C0"/>
              </a:solidFill>
              <a:latin typeface="Palatino Linotype" panose="02040502050505030304" pitchFamily="18" charset="0"/>
            </a:endParaRPr>
          </a:p>
        </p:txBody>
      </p:sp>
      <p:sp>
        <p:nvSpPr>
          <p:cNvPr id="16" name="TextBox 15">
            <a:extLst>
              <a:ext uri="{FF2B5EF4-FFF2-40B4-BE49-F238E27FC236}">
                <a16:creationId xmlns:a16="http://schemas.microsoft.com/office/drawing/2014/main" xmlns="" id="{426D52B4-F336-42F6-B7B5-781D4B0CCC78}"/>
              </a:ext>
            </a:extLst>
          </p:cNvPr>
          <p:cNvSpPr txBox="1"/>
          <p:nvPr/>
        </p:nvSpPr>
        <p:spPr>
          <a:xfrm>
            <a:off x="8380451" y="3244333"/>
            <a:ext cx="492443" cy="338554"/>
          </a:xfrm>
          <a:prstGeom prst="rect">
            <a:avLst/>
          </a:prstGeom>
          <a:noFill/>
        </p:spPr>
        <p:txBody>
          <a:bodyPr wrap="none" rtlCol="0">
            <a:spAutoFit/>
          </a:bodyPr>
          <a:lstStyle/>
          <a:p>
            <a:r>
              <a:rPr lang="en-US" sz="1600" b="1" i="1" dirty="0">
                <a:solidFill>
                  <a:srgbClr val="0070C0"/>
                </a:solidFill>
                <a:latin typeface="Palatino Linotype" panose="02040502050505030304" pitchFamily="18" charset="0"/>
              </a:rPr>
              <a:t>762</a:t>
            </a:r>
            <a:endParaRPr lang="en-IN" sz="1600" b="1" i="1" dirty="0">
              <a:solidFill>
                <a:srgbClr val="0070C0"/>
              </a:solidFill>
              <a:latin typeface="Palatino Linotype" panose="02040502050505030304" pitchFamily="18" charset="0"/>
            </a:endParaRPr>
          </a:p>
        </p:txBody>
      </p:sp>
      <p:sp>
        <p:nvSpPr>
          <p:cNvPr id="17" name="TextBox 16">
            <a:extLst>
              <a:ext uri="{FF2B5EF4-FFF2-40B4-BE49-F238E27FC236}">
                <a16:creationId xmlns:a16="http://schemas.microsoft.com/office/drawing/2014/main" xmlns="" id="{E4DBC8AD-221A-4F03-A61D-7C0D3318F1DE}"/>
              </a:ext>
            </a:extLst>
          </p:cNvPr>
          <p:cNvSpPr txBox="1"/>
          <p:nvPr/>
        </p:nvSpPr>
        <p:spPr>
          <a:xfrm>
            <a:off x="7666789" y="3492365"/>
            <a:ext cx="389850" cy="338554"/>
          </a:xfrm>
          <a:prstGeom prst="rect">
            <a:avLst/>
          </a:prstGeom>
          <a:noFill/>
        </p:spPr>
        <p:txBody>
          <a:bodyPr wrap="none" rtlCol="0">
            <a:spAutoFit/>
          </a:bodyPr>
          <a:lstStyle/>
          <a:p>
            <a:r>
              <a:rPr lang="en-US" sz="1600" b="1" i="1" dirty="0">
                <a:solidFill>
                  <a:srgbClr val="0070C0"/>
                </a:solidFill>
                <a:latin typeface="Palatino Linotype" panose="02040502050505030304" pitchFamily="18" charset="0"/>
              </a:rPr>
              <a:t>05</a:t>
            </a:r>
            <a:endParaRPr lang="en-IN" sz="1600" b="1" i="1" dirty="0">
              <a:solidFill>
                <a:srgbClr val="0070C0"/>
              </a:solidFill>
              <a:latin typeface="Palatino Linotype" panose="02040502050505030304" pitchFamily="18" charset="0"/>
            </a:endParaRPr>
          </a:p>
        </p:txBody>
      </p:sp>
      <p:sp>
        <p:nvSpPr>
          <p:cNvPr id="18" name="TextBox 17">
            <a:extLst>
              <a:ext uri="{FF2B5EF4-FFF2-40B4-BE49-F238E27FC236}">
                <a16:creationId xmlns:a16="http://schemas.microsoft.com/office/drawing/2014/main" xmlns="" id="{63C8092E-45DF-40A3-ACF4-A599F93D1E16}"/>
              </a:ext>
            </a:extLst>
          </p:cNvPr>
          <p:cNvSpPr txBox="1"/>
          <p:nvPr/>
        </p:nvSpPr>
        <p:spPr>
          <a:xfrm>
            <a:off x="6887245" y="3701998"/>
            <a:ext cx="389850" cy="338554"/>
          </a:xfrm>
          <a:prstGeom prst="rect">
            <a:avLst/>
          </a:prstGeom>
          <a:noFill/>
        </p:spPr>
        <p:txBody>
          <a:bodyPr wrap="none" rtlCol="0">
            <a:spAutoFit/>
          </a:bodyPr>
          <a:lstStyle/>
          <a:p>
            <a:r>
              <a:rPr lang="en-US" sz="1600" b="1" i="1" dirty="0">
                <a:solidFill>
                  <a:srgbClr val="0070C0"/>
                </a:solidFill>
                <a:latin typeface="Palatino Linotype" panose="02040502050505030304" pitchFamily="18" charset="0"/>
              </a:rPr>
              <a:t>05</a:t>
            </a:r>
            <a:endParaRPr lang="en-IN" sz="1600" b="1" i="1" dirty="0">
              <a:solidFill>
                <a:srgbClr val="0070C0"/>
              </a:solidFill>
              <a:latin typeface="Palatino Linotype" panose="02040502050505030304" pitchFamily="18" charset="0"/>
            </a:endParaRPr>
          </a:p>
        </p:txBody>
      </p:sp>
      <p:sp>
        <p:nvSpPr>
          <p:cNvPr id="19" name="TextBox 18">
            <a:extLst>
              <a:ext uri="{FF2B5EF4-FFF2-40B4-BE49-F238E27FC236}">
                <a16:creationId xmlns:a16="http://schemas.microsoft.com/office/drawing/2014/main" xmlns="" id="{15D1AEEB-5492-4479-B079-07FC3F57275D}"/>
              </a:ext>
            </a:extLst>
          </p:cNvPr>
          <p:cNvSpPr txBox="1"/>
          <p:nvPr/>
        </p:nvSpPr>
        <p:spPr>
          <a:xfrm>
            <a:off x="7951219" y="3963292"/>
            <a:ext cx="389850" cy="338554"/>
          </a:xfrm>
          <a:prstGeom prst="rect">
            <a:avLst/>
          </a:prstGeom>
          <a:noFill/>
        </p:spPr>
        <p:txBody>
          <a:bodyPr wrap="none" rtlCol="0">
            <a:spAutoFit/>
          </a:bodyPr>
          <a:lstStyle/>
          <a:p>
            <a:r>
              <a:rPr lang="en-US" sz="1600" b="1" i="1" dirty="0">
                <a:solidFill>
                  <a:srgbClr val="0070C0"/>
                </a:solidFill>
                <a:latin typeface="Palatino Linotype" panose="02040502050505030304" pitchFamily="18" charset="0"/>
              </a:rPr>
              <a:t>02</a:t>
            </a:r>
            <a:endParaRPr lang="en-IN" sz="1600" b="1" i="1" dirty="0">
              <a:solidFill>
                <a:srgbClr val="0070C0"/>
              </a:solidFill>
              <a:latin typeface="Palatino Linotype" panose="02040502050505030304" pitchFamily="18" charset="0"/>
            </a:endParaRPr>
          </a:p>
        </p:txBody>
      </p:sp>
      <p:sp>
        <p:nvSpPr>
          <p:cNvPr id="20" name="TextBox 19">
            <a:extLst>
              <a:ext uri="{FF2B5EF4-FFF2-40B4-BE49-F238E27FC236}">
                <a16:creationId xmlns:a16="http://schemas.microsoft.com/office/drawing/2014/main" xmlns="" id="{E7BC3DD7-D391-4DF8-84E6-D40F35CDFB4D}"/>
              </a:ext>
            </a:extLst>
          </p:cNvPr>
          <p:cNvSpPr txBox="1"/>
          <p:nvPr/>
        </p:nvSpPr>
        <p:spPr>
          <a:xfrm>
            <a:off x="3352800" y="4642439"/>
            <a:ext cx="389850" cy="338554"/>
          </a:xfrm>
          <a:prstGeom prst="rect">
            <a:avLst/>
          </a:prstGeom>
          <a:noFill/>
        </p:spPr>
        <p:txBody>
          <a:bodyPr wrap="none" rtlCol="0">
            <a:spAutoFit/>
          </a:bodyPr>
          <a:lstStyle/>
          <a:p>
            <a:r>
              <a:rPr lang="en-US" sz="1600" b="1" i="1" dirty="0">
                <a:solidFill>
                  <a:srgbClr val="0070C0"/>
                </a:solidFill>
                <a:latin typeface="Palatino Linotype" panose="02040502050505030304" pitchFamily="18" charset="0"/>
              </a:rPr>
              <a:t>02</a:t>
            </a:r>
            <a:endParaRPr lang="en-IN" sz="1600" b="1" i="1" dirty="0">
              <a:solidFill>
                <a:srgbClr val="0070C0"/>
              </a:solidFill>
              <a:latin typeface="Palatino Linotype" panose="02040502050505030304" pitchFamily="18" charset="0"/>
            </a:endParaRPr>
          </a:p>
        </p:txBody>
      </p:sp>
      <p:sp>
        <p:nvSpPr>
          <p:cNvPr id="21" name="TextBox 20">
            <a:extLst>
              <a:ext uri="{FF2B5EF4-FFF2-40B4-BE49-F238E27FC236}">
                <a16:creationId xmlns:a16="http://schemas.microsoft.com/office/drawing/2014/main" xmlns="" id="{CC55CB3C-0B7B-4470-8717-A59136A2A690}"/>
              </a:ext>
            </a:extLst>
          </p:cNvPr>
          <p:cNvSpPr txBox="1"/>
          <p:nvPr/>
        </p:nvSpPr>
        <p:spPr>
          <a:xfrm>
            <a:off x="5576720" y="4642439"/>
            <a:ext cx="851515" cy="338554"/>
          </a:xfrm>
          <a:prstGeom prst="rect">
            <a:avLst/>
          </a:prstGeom>
          <a:noFill/>
        </p:spPr>
        <p:txBody>
          <a:bodyPr wrap="none" rtlCol="0">
            <a:spAutoFit/>
          </a:bodyPr>
          <a:lstStyle/>
          <a:p>
            <a:r>
              <a:rPr lang="en-US" sz="1600" b="1" i="1" dirty="0">
                <a:solidFill>
                  <a:srgbClr val="0070C0"/>
                </a:solidFill>
                <a:latin typeface="Palatino Linotype" panose="02040502050505030304" pitchFamily="18" charset="0"/>
              </a:rPr>
              <a:t>165,476</a:t>
            </a:r>
            <a:endParaRPr lang="en-IN" sz="1600" b="1" i="1" dirty="0">
              <a:solidFill>
                <a:srgbClr val="0070C0"/>
              </a:solidFill>
              <a:latin typeface="Palatino Linotype" panose="02040502050505030304" pitchFamily="18" charset="0"/>
            </a:endParaRPr>
          </a:p>
        </p:txBody>
      </p:sp>
      <p:sp>
        <p:nvSpPr>
          <p:cNvPr id="22" name="TextBox 21">
            <a:extLst>
              <a:ext uri="{FF2B5EF4-FFF2-40B4-BE49-F238E27FC236}">
                <a16:creationId xmlns:a16="http://schemas.microsoft.com/office/drawing/2014/main" xmlns="" id="{D9C65A1A-C4D3-4FDA-BAB1-A497885A9D6D}"/>
              </a:ext>
            </a:extLst>
          </p:cNvPr>
          <p:cNvSpPr txBox="1"/>
          <p:nvPr/>
        </p:nvSpPr>
        <p:spPr>
          <a:xfrm>
            <a:off x="3352800" y="5371270"/>
            <a:ext cx="441146" cy="338554"/>
          </a:xfrm>
          <a:prstGeom prst="rect">
            <a:avLst/>
          </a:prstGeom>
          <a:noFill/>
        </p:spPr>
        <p:txBody>
          <a:bodyPr wrap="none" rtlCol="0">
            <a:spAutoFit/>
          </a:bodyPr>
          <a:lstStyle/>
          <a:p>
            <a:r>
              <a:rPr lang="en-US" sz="1600" b="1" i="1" dirty="0">
                <a:solidFill>
                  <a:srgbClr val="0070C0"/>
                </a:solidFill>
                <a:latin typeface="Palatino Linotype" panose="02040502050505030304" pitchFamily="18" charset="0"/>
              </a:rPr>
              <a:t>02 </a:t>
            </a:r>
            <a:endParaRPr lang="en-IN" sz="1600" b="1" i="1" dirty="0">
              <a:solidFill>
                <a:srgbClr val="0070C0"/>
              </a:solidFill>
              <a:latin typeface="Palatino Linotype" panose="02040502050505030304" pitchFamily="18" charset="0"/>
            </a:endParaRPr>
          </a:p>
        </p:txBody>
      </p:sp>
      <p:sp>
        <p:nvSpPr>
          <p:cNvPr id="23" name="TextBox 22">
            <a:extLst>
              <a:ext uri="{FF2B5EF4-FFF2-40B4-BE49-F238E27FC236}">
                <a16:creationId xmlns:a16="http://schemas.microsoft.com/office/drawing/2014/main" xmlns="" id="{53AAC54D-A8CD-405C-87EA-CD92E6444E1E}"/>
              </a:ext>
            </a:extLst>
          </p:cNvPr>
          <p:cNvSpPr txBox="1"/>
          <p:nvPr/>
        </p:nvSpPr>
        <p:spPr>
          <a:xfrm>
            <a:off x="4775200" y="5342483"/>
            <a:ext cx="500458" cy="338554"/>
          </a:xfrm>
          <a:prstGeom prst="rect">
            <a:avLst/>
          </a:prstGeom>
          <a:noFill/>
        </p:spPr>
        <p:txBody>
          <a:bodyPr wrap="none" rtlCol="0">
            <a:spAutoFit/>
          </a:bodyPr>
          <a:lstStyle/>
          <a:p>
            <a:r>
              <a:rPr lang="en-US" sz="1600" b="1" i="1" dirty="0" err="1">
                <a:solidFill>
                  <a:srgbClr val="0070C0"/>
                </a:solidFill>
                <a:latin typeface="Palatino Linotype" panose="02040502050505030304" pitchFamily="18" charset="0"/>
              </a:rPr>
              <a:t>abc</a:t>
            </a:r>
            <a:endParaRPr lang="en-IN" sz="1600" b="1" i="1" dirty="0">
              <a:solidFill>
                <a:srgbClr val="0070C0"/>
              </a:solidFill>
              <a:latin typeface="Palatino Linotype" panose="02040502050505030304" pitchFamily="18" charset="0"/>
            </a:endParaRPr>
          </a:p>
        </p:txBody>
      </p:sp>
      <p:sp>
        <p:nvSpPr>
          <p:cNvPr id="24" name="TextBox 23">
            <a:extLst>
              <a:ext uri="{FF2B5EF4-FFF2-40B4-BE49-F238E27FC236}">
                <a16:creationId xmlns:a16="http://schemas.microsoft.com/office/drawing/2014/main" xmlns="" id="{092E9143-9DD1-4620-8733-55267D330BCB}"/>
              </a:ext>
            </a:extLst>
          </p:cNvPr>
          <p:cNvSpPr txBox="1"/>
          <p:nvPr/>
        </p:nvSpPr>
        <p:spPr>
          <a:xfrm>
            <a:off x="6129711" y="5362148"/>
            <a:ext cx="389850" cy="338554"/>
          </a:xfrm>
          <a:prstGeom prst="rect">
            <a:avLst/>
          </a:prstGeom>
          <a:noFill/>
        </p:spPr>
        <p:txBody>
          <a:bodyPr wrap="none" rtlCol="0">
            <a:spAutoFit/>
          </a:bodyPr>
          <a:lstStyle/>
          <a:p>
            <a:r>
              <a:rPr lang="en-US" sz="1600" b="1" i="1" dirty="0">
                <a:solidFill>
                  <a:srgbClr val="0070C0"/>
                </a:solidFill>
                <a:latin typeface="Palatino Linotype" panose="02040502050505030304" pitchFamily="18" charset="0"/>
              </a:rPr>
              <a:t>01</a:t>
            </a:r>
            <a:endParaRPr lang="en-IN" sz="1600" b="1" i="1" dirty="0">
              <a:solidFill>
                <a:srgbClr val="0070C0"/>
              </a:solidFill>
              <a:latin typeface="Palatino Linotype" panose="02040502050505030304" pitchFamily="18" charset="0"/>
            </a:endParaRPr>
          </a:p>
        </p:txBody>
      </p:sp>
      <p:sp>
        <p:nvSpPr>
          <p:cNvPr id="25" name="TextBox 24">
            <a:extLst>
              <a:ext uri="{FF2B5EF4-FFF2-40B4-BE49-F238E27FC236}">
                <a16:creationId xmlns:a16="http://schemas.microsoft.com/office/drawing/2014/main" xmlns="" id="{6C8304B3-2AAE-467A-A3D9-13A651BBCF06}"/>
              </a:ext>
            </a:extLst>
          </p:cNvPr>
          <p:cNvSpPr txBox="1"/>
          <p:nvPr/>
        </p:nvSpPr>
        <p:spPr>
          <a:xfrm>
            <a:off x="3328005" y="5574874"/>
            <a:ext cx="389850" cy="338554"/>
          </a:xfrm>
          <a:prstGeom prst="rect">
            <a:avLst/>
          </a:prstGeom>
          <a:noFill/>
        </p:spPr>
        <p:txBody>
          <a:bodyPr wrap="none" rtlCol="0">
            <a:spAutoFit/>
          </a:bodyPr>
          <a:lstStyle/>
          <a:p>
            <a:r>
              <a:rPr lang="en-US" sz="1600" b="1" i="1" dirty="0">
                <a:solidFill>
                  <a:srgbClr val="0070C0"/>
                </a:solidFill>
                <a:latin typeface="Palatino Linotype" panose="02040502050505030304" pitchFamily="18" charset="0"/>
              </a:rPr>
              <a:t>11</a:t>
            </a:r>
            <a:endParaRPr lang="en-IN" sz="1600" b="1" i="1" dirty="0">
              <a:solidFill>
                <a:srgbClr val="0070C0"/>
              </a:solidFill>
              <a:latin typeface="Palatino Linotype" panose="02040502050505030304" pitchFamily="18" charset="0"/>
            </a:endParaRPr>
          </a:p>
        </p:txBody>
      </p:sp>
      <p:sp>
        <p:nvSpPr>
          <p:cNvPr id="26" name="TextBox 25">
            <a:extLst>
              <a:ext uri="{FF2B5EF4-FFF2-40B4-BE49-F238E27FC236}">
                <a16:creationId xmlns:a16="http://schemas.microsoft.com/office/drawing/2014/main" xmlns="" id="{58B97E04-587C-4F02-9305-F1542BF077F8}"/>
              </a:ext>
            </a:extLst>
          </p:cNvPr>
          <p:cNvSpPr txBox="1"/>
          <p:nvPr/>
        </p:nvSpPr>
        <p:spPr>
          <a:xfrm>
            <a:off x="4799992" y="5555936"/>
            <a:ext cx="503664" cy="338554"/>
          </a:xfrm>
          <a:prstGeom prst="rect">
            <a:avLst/>
          </a:prstGeom>
          <a:noFill/>
        </p:spPr>
        <p:txBody>
          <a:bodyPr wrap="none" rtlCol="0">
            <a:spAutoFit/>
          </a:bodyPr>
          <a:lstStyle/>
          <a:p>
            <a:r>
              <a:rPr lang="en-US" sz="1600" b="1" i="1" dirty="0" err="1">
                <a:solidFill>
                  <a:srgbClr val="0070C0"/>
                </a:solidFill>
                <a:latin typeface="Palatino Linotype" panose="02040502050505030304" pitchFamily="18" charset="0"/>
              </a:rPr>
              <a:t>xyz</a:t>
            </a:r>
            <a:endParaRPr lang="en-IN" sz="1600" b="1" i="1" dirty="0">
              <a:solidFill>
                <a:srgbClr val="0070C0"/>
              </a:solidFill>
              <a:latin typeface="Palatino Linotype" panose="02040502050505030304" pitchFamily="18" charset="0"/>
            </a:endParaRPr>
          </a:p>
        </p:txBody>
      </p:sp>
      <p:sp>
        <p:nvSpPr>
          <p:cNvPr id="27" name="TextBox 26">
            <a:extLst>
              <a:ext uri="{FF2B5EF4-FFF2-40B4-BE49-F238E27FC236}">
                <a16:creationId xmlns:a16="http://schemas.microsoft.com/office/drawing/2014/main" xmlns="" id="{BB35CB23-130F-43BC-931C-E591D5AAA0C5}"/>
              </a:ext>
            </a:extLst>
          </p:cNvPr>
          <p:cNvSpPr txBox="1"/>
          <p:nvPr/>
        </p:nvSpPr>
        <p:spPr>
          <a:xfrm>
            <a:off x="6103237" y="5630632"/>
            <a:ext cx="389850" cy="338554"/>
          </a:xfrm>
          <a:prstGeom prst="rect">
            <a:avLst/>
          </a:prstGeom>
          <a:noFill/>
        </p:spPr>
        <p:txBody>
          <a:bodyPr wrap="none" rtlCol="0">
            <a:spAutoFit/>
          </a:bodyPr>
          <a:lstStyle/>
          <a:p>
            <a:r>
              <a:rPr lang="en-US" sz="1600" b="1" i="1" dirty="0">
                <a:solidFill>
                  <a:srgbClr val="0070C0"/>
                </a:solidFill>
                <a:latin typeface="Palatino Linotype" panose="02040502050505030304" pitchFamily="18" charset="0"/>
              </a:rPr>
              <a:t>01</a:t>
            </a:r>
            <a:endParaRPr lang="en-IN" sz="1600" b="1" i="1" dirty="0">
              <a:solidFill>
                <a:srgbClr val="0070C0"/>
              </a:solidFill>
              <a:latin typeface="Palatino Linotype" panose="02040502050505030304" pitchFamily="18" charset="0"/>
            </a:endParaRPr>
          </a:p>
        </p:txBody>
      </p:sp>
      <p:sp>
        <p:nvSpPr>
          <p:cNvPr id="28" name="TextBox 27">
            <a:extLst>
              <a:ext uri="{FF2B5EF4-FFF2-40B4-BE49-F238E27FC236}">
                <a16:creationId xmlns:a16="http://schemas.microsoft.com/office/drawing/2014/main" xmlns="" id="{DC9893C9-E535-43C7-B31E-DFA0A377C0ED}"/>
              </a:ext>
            </a:extLst>
          </p:cNvPr>
          <p:cNvSpPr txBox="1"/>
          <p:nvPr/>
        </p:nvSpPr>
        <p:spPr>
          <a:xfrm>
            <a:off x="7339866" y="5815298"/>
            <a:ext cx="492443" cy="338554"/>
          </a:xfrm>
          <a:prstGeom prst="rect">
            <a:avLst/>
          </a:prstGeom>
          <a:noFill/>
        </p:spPr>
        <p:txBody>
          <a:bodyPr wrap="none" rtlCol="0">
            <a:spAutoFit/>
          </a:bodyPr>
          <a:lstStyle/>
          <a:p>
            <a:r>
              <a:rPr lang="en-US" sz="1600" b="1" i="1" dirty="0">
                <a:solidFill>
                  <a:srgbClr val="0070C0"/>
                </a:solidFill>
                <a:latin typeface="Palatino Linotype" panose="02040502050505030304" pitchFamily="18" charset="0"/>
              </a:rPr>
              <a:t>752</a:t>
            </a:r>
            <a:endParaRPr lang="en-IN" sz="1600" b="1" i="1" dirty="0">
              <a:solidFill>
                <a:srgbClr val="0070C0"/>
              </a:solidFill>
              <a:latin typeface="Palatino Linotype" panose="02040502050505030304" pitchFamily="18" charset="0"/>
            </a:endParaRPr>
          </a:p>
        </p:txBody>
      </p:sp>
      <p:pic>
        <p:nvPicPr>
          <p:cNvPr id="29" name="Picture 28"/>
          <p:cNvPicPr>
            <a:picLocks noChangeAspect="1"/>
          </p:cNvPicPr>
          <p:nvPr/>
        </p:nvPicPr>
        <p:blipFill>
          <a:blip r:embed="rId3"/>
          <a:stretch>
            <a:fillRect/>
          </a:stretch>
        </p:blipFill>
        <p:spPr>
          <a:xfrm>
            <a:off x="10325724" y="126827"/>
            <a:ext cx="1581795" cy="1326667"/>
          </a:xfrm>
          <a:prstGeom prst="rect">
            <a:avLst/>
          </a:prstGeom>
        </p:spPr>
      </p:pic>
    </p:spTree>
    <p:extLst>
      <p:ext uri="{BB962C8B-B14F-4D97-AF65-F5344CB8AC3E}">
        <p14:creationId xmlns:p14="http://schemas.microsoft.com/office/powerpoint/2010/main" val="61109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fade">
                                      <p:cBhvr>
                                        <p:cTn id="35" dur="1000"/>
                                        <p:tgtEl>
                                          <p:spTgt spid="13">
                                            <p:txEl>
                                              <p:pRg st="0" end="0"/>
                                            </p:txEl>
                                          </p:spTgt>
                                        </p:tgtEl>
                                      </p:cBhvr>
                                    </p:animEffect>
                                    <p:anim calcmode="lin" valueType="num">
                                      <p:cBhvr>
                                        <p:cTn id="36"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1000"/>
                                        <p:tgtEl>
                                          <p:spTgt spid="14">
                                            <p:txEl>
                                              <p:pRg st="0" end="0"/>
                                            </p:txEl>
                                          </p:spTgt>
                                        </p:tgtEl>
                                      </p:cBhvr>
                                    </p:animEffect>
                                    <p:anim calcmode="lin" valueType="num">
                                      <p:cBhvr>
                                        <p:cTn id="4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xEl>
                                              <p:pRg st="0" end="0"/>
                                            </p:txEl>
                                          </p:spTgt>
                                        </p:tgtEl>
                                        <p:attrNameLst>
                                          <p:attrName>style.visibility</p:attrName>
                                        </p:attrNameLst>
                                      </p:cBhvr>
                                      <p:to>
                                        <p:strVal val="visible"/>
                                      </p:to>
                                    </p:set>
                                    <p:animEffect transition="in" filter="fade">
                                      <p:cBhvr>
                                        <p:cTn id="56" dur="1000"/>
                                        <p:tgtEl>
                                          <p:spTgt spid="16">
                                            <p:txEl>
                                              <p:pRg st="0" end="0"/>
                                            </p:txEl>
                                          </p:spTgt>
                                        </p:tgtEl>
                                      </p:cBhvr>
                                    </p:animEffect>
                                    <p:anim calcmode="lin" valueType="num">
                                      <p:cBhvr>
                                        <p:cTn id="57"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1000"/>
                                        <p:tgtEl>
                                          <p:spTgt spid="19"/>
                                        </p:tgtEl>
                                      </p:cBhvr>
                                    </p:animEffect>
                                    <p:anim calcmode="lin" valueType="num">
                                      <p:cBhvr>
                                        <p:cTn id="78" dur="1000" fill="hold"/>
                                        <p:tgtEl>
                                          <p:spTgt spid="19"/>
                                        </p:tgtEl>
                                        <p:attrNameLst>
                                          <p:attrName>ppt_x</p:attrName>
                                        </p:attrNameLst>
                                      </p:cBhvr>
                                      <p:tavLst>
                                        <p:tav tm="0">
                                          <p:val>
                                            <p:strVal val="#ppt_x"/>
                                          </p:val>
                                        </p:tav>
                                        <p:tav tm="100000">
                                          <p:val>
                                            <p:strVal val="#ppt_x"/>
                                          </p:val>
                                        </p:tav>
                                      </p:tavLst>
                                    </p:anim>
                                    <p:anim calcmode="lin" valueType="num">
                                      <p:cBhvr>
                                        <p:cTn id="7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1000"/>
                                        <p:tgtEl>
                                          <p:spTgt spid="20"/>
                                        </p:tgtEl>
                                      </p:cBhvr>
                                    </p:animEffect>
                                    <p:anim calcmode="lin" valueType="num">
                                      <p:cBhvr>
                                        <p:cTn id="85" dur="1000" fill="hold"/>
                                        <p:tgtEl>
                                          <p:spTgt spid="20"/>
                                        </p:tgtEl>
                                        <p:attrNameLst>
                                          <p:attrName>ppt_x</p:attrName>
                                        </p:attrNameLst>
                                      </p:cBhvr>
                                      <p:tavLst>
                                        <p:tav tm="0">
                                          <p:val>
                                            <p:strVal val="#ppt_x"/>
                                          </p:val>
                                        </p:tav>
                                        <p:tav tm="100000">
                                          <p:val>
                                            <p:strVal val="#ppt_x"/>
                                          </p:val>
                                        </p:tav>
                                      </p:tavLst>
                                    </p:anim>
                                    <p:anim calcmode="lin" valueType="num">
                                      <p:cBhvr>
                                        <p:cTn id="86" dur="1000" fill="hold"/>
                                        <p:tgtEl>
                                          <p:spTgt spid="20"/>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1000"/>
                                        <p:tgtEl>
                                          <p:spTgt spid="21"/>
                                        </p:tgtEl>
                                      </p:cBhvr>
                                    </p:animEffect>
                                    <p:anim calcmode="lin" valueType="num">
                                      <p:cBhvr>
                                        <p:cTn id="90" dur="1000" fill="hold"/>
                                        <p:tgtEl>
                                          <p:spTgt spid="21"/>
                                        </p:tgtEl>
                                        <p:attrNameLst>
                                          <p:attrName>ppt_x</p:attrName>
                                        </p:attrNameLst>
                                      </p:cBhvr>
                                      <p:tavLst>
                                        <p:tav tm="0">
                                          <p:val>
                                            <p:strVal val="#ppt_x"/>
                                          </p:val>
                                        </p:tav>
                                        <p:tav tm="100000">
                                          <p:val>
                                            <p:strVal val="#ppt_x"/>
                                          </p:val>
                                        </p:tav>
                                      </p:tavLst>
                                    </p:anim>
                                    <p:anim calcmode="lin" valueType="num">
                                      <p:cBhvr>
                                        <p:cTn id="9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1000"/>
                                        <p:tgtEl>
                                          <p:spTgt spid="22"/>
                                        </p:tgtEl>
                                      </p:cBhvr>
                                    </p:animEffect>
                                    <p:anim calcmode="lin" valueType="num">
                                      <p:cBhvr>
                                        <p:cTn id="97" dur="1000" fill="hold"/>
                                        <p:tgtEl>
                                          <p:spTgt spid="22"/>
                                        </p:tgtEl>
                                        <p:attrNameLst>
                                          <p:attrName>ppt_x</p:attrName>
                                        </p:attrNameLst>
                                      </p:cBhvr>
                                      <p:tavLst>
                                        <p:tav tm="0">
                                          <p:val>
                                            <p:strVal val="#ppt_x"/>
                                          </p:val>
                                        </p:tav>
                                        <p:tav tm="100000">
                                          <p:val>
                                            <p:strVal val="#ppt_x"/>
                                          </p:val>
                                        </p:tav>
                                      </p:tavLst>
                                    </p:anim>
                                    <p:anim calcmode="lin" valueType="num">
                                      <p:cBhvr>
                                        <p:cTn id="98" dur="1000" fill="hold"/>
                                        <p:tgtEl>
                                          <p:spTgt spid="22"/>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fade">
                                      <p:cBhvr>
                                        <p:cTn id="101" dur="1000"/>
                                        <p:tgtEl>
                                          <p:spTgt spid="23"/>
                                        </p:tgtEl>
                                      </p:cBhvr>
                                    </p:animEffect>
                                    <p:anim calcmode="lin" valueType="num">
                                      <p:cBhvr>
                                        <p:cTn id="102" dur="1000" fill="hold"/>
                                        <p:tgtEl>
                                          <p:spTgt spid="23"/>
                                        </p:tgtEl>
                                        <p:attrNameLst>
                                          <p:attrName>ppt_x</p:attrName>
                                        </p:attrNameLst>
                                      </p:cBhvr>
                                      <p:tavLst>
                                        <p:tav tm="0">
                                          <p:val>
                                            <p:strVal val="#ppt_x"/>
                                          </p:val>
                                        </p:tav>
                                        <p:tav tm="100000">
                                          <p:val>
                                            <p:strVal val="#ppt_x"/>
                                          </p:val>
                                        </p:tav>
                                      </p:tavLst>
                                    </p:anim>
                                    <p:anim calcmode="lin" valueType="num">
                                      <p:cBhvr>
                                        <p:cTn id="103" dur="1000" fill="hold"/>
                                        <p:tgtEl>
                                          <p:spTgt spid="23"/>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24"/>
                                        </p:tgtEl>
                                        <p:attrNameLst>
                                          <p:attrName>style.visibility</p:attrName>
                                        </p:attrNameLst>
                                      </p:cBhvr>
                                      <p:to>
                                        <p:strVal val="visible"/>
                                      </p:to>
                                    </p:set>
                                    <p:animEffect transition="in" filter="fade">
                                      <p:cBhvr>
                                        <p:cTn id="106" dur="1000"/>
                                        <p:tgtEl>
                                          <p:spTgt spid="24"/>
                                        </p:tgtEl>
                                      </p:cBhvr>
                                    </p:animEffect>
                                    <p:anim calcmode="lin" valueType="num">
                                      <p:cBhvr>
                                        <p:cTn id="107" dur="1000" fill="hold"/>
                                        <p:tgtEl>
                                          <p:spTgt spid="24"/>
                                        </p:tgtEl>
                                        <p:attrNameLst>
                                          <p:attrName>ppt_x</p:attrName>
                                        </p:attrNameLst>
                                      </p:cBhvr>
                                      <p:tavLst>
                                        <p:tav tm="0">
                                          <p:val>
                                            <p:strVal val="#ppt_x"/>
                                          </p:val>
                                        </p:tav>
                                        <p:tav tm="100000">
                                          <p:val>
                                            <p:strVal val="#ppt_x"/>
                                          </p:val>
                                        </p:tav>
                                      </p:tavLst>
                                    </p:anim>
                                    <p:anim calcmode="lin" valueType="num">
                                      <p:cBhvr>
                                        <p:cTn id="10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fade">
                                      <p:cBhvr>
                                        <p:cTn id="113" dur="1000"/>
                                        <p:tgtEl>
                                          <p:spTgt spid="25"/>
                                        </p:tgtEl>
                                      </p:cBhvr>
                                    </p:animEffect>
                                    <p:anim calcmode="lin" valueType="num">
                                      <p:cBhvr>
                                        <p:cTn id="114" dur="1000" fill="hold"/>
                                        <p:tgtEl>
                                          <p:spTgt spid="25"/>
                                        </p:tgtEl>
                                        <p:attrNameLst>
                                          <p:attrName>ppt_x</p:attrName>
                                        </p:attrNameLst>
                                      </p:cBhvr>
                                      <p:tavLst>
                                        <p:tav tm="0">
                                          <p:val>
                                            <p:strVal val="#ppt_x"/>
                                          </p:val>
                                        </p:tav>
                                        <p:tav tm="100000">
                                          <p:val>
                                            <p:strVal val="#ppt_x"/>
                                          </p:val>
                                        </p:tav>
                                      </p:tavLst>
                                    </p:anim>
                                    <p:anim calcmode="lin" valueType="num">
                                      <p:cBhvr>
                                        <p:cTn id="115" dur="1000" fill="hold"/>
                                        <p:tgtEl>
                                          <p:spTgt spid="25"/>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26"/>
                                        </p:tgtEl>
                                        <p:attrNameLst>
                                          <p:attrName>style.visibility</p:attrName>
                                        </p:attrNameLst>
                                      </p:cBhvr>
                                      <p:to>
                                        <p:strVal val="visible"/>
                                      </p:to>
                                    </p:set>
                                    <p:animEffect transition="in" filter="fade">
                                      <p:cBhvr>
                                        <p:cTn id="118" dur="1000"/>
                                        <p:tgtEl>
                                          <p:spTgt spid="26"/>
                                        </p:tgtEl>
                                      </p:cBhvr>
                                    </p:animEffect>
                                    <p:anim calcmode="lin" valueType="num">
                                      <p:cBhvr>
                                        <p:cTn id="119" dur="1000" fill="hold"/>
                                        <p:tgtEl>
                                          <p:spTgt spid="26"/>
                                        </p:tgtEl>
                                        <p:attrNameLst>
                                          <p:attrName>ppt_x</p:attrName>
                                        </p:attrNameLst>
                                      </p:cBhvr>
                                      <p:tavLst>
                                        <p:tav tm="0">
                                          <p:val>
                                            <p:strVal val="#ppt_x"/>
                                          </p:val>
                                        </p:tav>
                                        <p:tav tm="100000">
                                          <p:val>
                                            <p:strVal val="#ppt_x"/>
                                          </p:val>
                                        </p:tav>
                                      </p:tavLst>
                                    </p:anim>
                                    <p:anim calcmode="lin" valueType="num">
                                      <p:cBhvr>
                                        <p:cTn id="120" dur="1000" fill="hold"/>
                                        <p:tgtEl>
                                          <p:spTgt spid="26"/>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fade">
                                      <p:cBhvr>
                                        <p:cTn id="123" dur="1000"/>
                                        <p:tgtEl>
                                          <p:spTgt spid="27"/>
                                        </p:tgtEl>
                                      </p:cBhvr>
                                    </p:animEffect>
                                    <p:anim calcmode="lin" valueType="num">
                                      <p:cBhvr>
                                        <p:cTn id="124" dur="1000" fill="hold"/>
                                        <p:tgtEl>
                                          <p:spTgt spid="27"/>
                                        </p:tgtEl>
                                        <p:attrNameLst>
                                          <p:attrName>ppt_x</p:attrName>
                                        </p:attrNameLst>
                                      </p:cBhvr>
                                      <p:tavLst>
                                        <p:tav tm="0">
                                          <p:val>
                                            <p:strVal val="#ppt_x"/>
                                          </p:val>
                                        </p:tav>
                                        <p:tav tm="100000">
                                          <p:val>
                                            <p:strVal val="#ppt_x"/>
                                          </p:val>
                                        </p:tav>
                                      </p:tavLst>
                                    </p:anim>
                                    <p:anim calcmode="lin" valueType="num">
                                      <p:cBhvr>
                                        <p:cTn id="12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1" presetClass="entr" presetSubtype="1" fill="hold" grpId="0" nodeType="clickEffect">
                                  <p:stCondLst>
                                    <p:cond delay="0"/>
                                  </p:stCondLst>
                                  <p:childTnLst>
                                    <p:set>
                                      <p:cBhvr>
                                        <p:cTn id="129" dur="1" fill="hold">
                                          <p:stCondLst>
                                            <p:cond delay="0"/>
                                          </p:stCondLst>
                                        </p:cTn>
                                        <p:tgtEl>
                                          <p:spTgt spid="28"/>
                                        </p:tgtEl>
                                        <p:attrNameLst>
                                          <p:attrName>style.visibility</p:attrName>
                                        </p:attrNameLst>
                                      </p:cBhvr>
                                      <p:to>
                                        <p:strVal val="visible"/>
                                      </p:to>
                                    </p:set>
                                    <p:animEffect transition="in" filter="wheel(1)">
                                      <p:cBhvr>
                                        <p:cTn id="13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5" grpId="0"/>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92F996F-A856-4327-9C46-9218AB8E5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304529"/>
            <a:ext cx="10261599" cy="6248942"/>
          </a:xfrm>
          <a:prstGeom prst="rect">
            <a:avLst/>
          </a:prstGeom>
        </p:spPr>
      </p:pic>
      <p:sp>
        <p:nvSpPr>
          <p:cNvPr id="8" name="TextBox 7">
            <a:extLst>
              <a:ext uri="{FF2B5EF4-FFF2-40B4-BE49-F238E27FC236}">
                <a16:creationId xmlns:a16="http://schemas.microsoft.com/office/drawing/2014/main" xmlns="" id="{B9121507-51E7-4190-A679-D4D2805CD5E8}"/>
              </a:ext>
            </a:extLst>
          </p:cNvPr>
          <p:cNvSpPr txBox="1"/>
          <p:nvPr/>
        </p:nvSpPr>
        <p:spPr>
          <a:xfrm>
            <a:off x="4375016" y="464881"/>
            <a:ext cx="1256626" cy="338554"/>
          </a:xfrm>
          <a:prstGeom prst="rect">
            <a:avLst/>
          </a:prstGeom>
          <a:noFill/>
        </p:spPr>
        <p:txBody>
          <a:bodyPr wrap="none" rtlCol="0">
            <a:spAutoFit/>
          </a:bodyPr>
          <a:lstStyle/>
          <a:p>
            <a:r>
              <a:rPr lang="en-US" sz="1600" b="1" dirty="0">
                <a:solidFill>
                  <a:srgbClr val="0070C0"/>
                </a:solidFill>
                <a:latin typeface="Palatino Linotype" panose="02040502050505030304" pitchFamily="18" charset="0"/>
              </a:rPr>
              <a:t>Yes, Tallied</a:t>
            </a:r>
            <a:endParaRPr lang="en-IN" sz="1600" b="1" dirty="0">
              <a:solidFill>
                <a:srgbClr val="0070C0"/>
              </a:solidFill>
              <a:latin typeface="Palatino Linotype" panose="02040502050505030304" pitchFamily="18" charset="0"/>
            </a:endParaRPr>
          </a:p>
        </p:txBody>
      </p:sp>
      <p:sp>
        <p:nvSpPr>
          <p:cNvPr id="9" name="TextBox 8">
            <a:extLst>
              <a:ext uri="{FF2B5EF4-FFF2-40B4-BE49-F238E27FC236}">
                <a16:creationId xmlns:a16="http://schemas.microsoft.com/office/drawing/2014/main" xmlns="" id="{77468443-298F-4B2B-91AA-769EF29093CA}"/>
              </a:ext>
            </a:extLst>
          </p:cNvPr>
          <p:cNvSpPr txBox="1"/>
          <p:nvPr/>
        </p:nvSpPr>
        <p:spPr>
          <a:xfrm>
            <a:off x="8687328" y="565666"/>
            <a:ext cx="389850" cy="338554"/>
          </a:xfrm>
          <a:prstGeom prst="rect">
            <a:avLst/>
          </a:prstGeom>
          <a:noFill/>
        </p:spPr>
        <p:txBody>
          <a:bodyPr wrap="none" rtlCol="0">
            <a:spAutoFit/>
          </a:bodyPr>
          <a:lstStyle/>
          <a:p>
            <a:r>
              <a:rPr lang="en-US" sz="1600" b="1" dirty="0">
                <a:solidFill>
                  <a:srgbClr val="0070C0"/>
                </a:solidFill>
                <a:latin typeface="Palatino Linotype" panose="02040502050505030304" pitchFamily="18" charset="0"/>
              </a:rPr>
              <a:t>01</a:t>
            </a:r>
            <a:endParaRPr lang="en-IN" sz="1600" b="1" dirty="0">
              <a:solidFill>
                <a:srgbClr val="0070C0"/>
              </a:solidFill>
              <a:latin typeface="Palatino Linotype" panose="02040502050505030304" pitchFamily="18" charset="0"/>
            </a:endParaRPr>
          </a:p>
        </p:txBody>
      </p:sp>
      <p:sp>
        <p:nvSpPr>
          <p:cNvPr id="10" name="TextBox 9">
            <a:extLst>
              <a:ext uri="{FF2B5EF4-FFF2-40B4-BE49-F238E27FC236}">
                <a16:creationId xmlns:a16="http://schemas.microsoft.com/office/drawing/2014/main" xmlns="" id="{16848BF6-3C05-41CB-A7E7-A4745F7BE09B}"/>
              </a:ext>
            </a:extLst>
          </p:cNvPr>
          <p:cNvSpPr txBox="1"/>
          <p:nvPr/>
        </p:nvSpPr>
        <p:spPr>
          <a:xfrm>
            <a:off x="5537728" y="1524000"/>
            <a:ext cx="389850" cy="338554"/>
          </a:xfrm>
          <a:prstGeom prst="rect">
            <a:avLst/>
          </a:prstGeom>
          <a:noFill/>
        </p:spPr>
        <p:txBody>
          <a:bodyPr wrap="none" rtlCol="0">
            <a:spAutoFit/>
          </a:bodyPr>
          <a:lstStyle/>
          <a:p>
            <a:r>
              <a:rPr lang="en-US" sz="1600" b="1" dirty="0">
                <a:solidFill>
                  <a:srgbClr val="0070C0"/>
                </a:solidFill>
                <a:latin typeface="Palatino Linotype" panose="02040502050505030304" pitchFamily="18" charset="0"/>
              </a:rPr>
              <a:t>20</a:t>
            </a:r>
            <a:endParaRPr lang="en-IN" sz="1600" b="1" dirty="0">
              <a:solidFill>
                <a:srgbClr val="0070C0"/>
              </a:solidFill>
              <a:latin typeface="Palatino Linotype" panose="02040502050505030304" pitchFamily="18" charset="0"/>
            </a:endParaRPr>
          </a:p>
        </p:txBody>
      </p:sp>
      <p:sp>
        <p:nvSpPr>
          <p:cNvPr id="11" name="TextBox 10">
            <a:extLst>
              <a:ext uri="{FF2B5EF4-FFF2-40B4-BE49-F238E27FC236}">
                <a16:creationId xmlns:a16="http://schemas.microsoft.com/office/drawing/2014/main" xmlns="" id="{70619274-82C2-4B40-8202-541DF1DABB4D}"/>
              </a:ext>
            </a:extLst>
          </p:cNvPr>
          <p:cNvSpPr txBox="1"/>
          <p:nvPr/>
        </p:nvSpPr>
        <p:spPr>
          <a:xfrm>
            <a:off x="7018568" y="1524000"/>
            <a:ext cx="1085554" cy="338554"/>
          </a:xfrm>
          <a:prstGeom prst="rect">
            <a:avLst/>
          </a:prstGeom>
          <a:noFill/>
        </p:spPr>
        <p:txBody>
          <a:bodyPr wrap="none" rtlCol="0">
            <a:spAutoFit/>
          </a:bodyPr>
          <a:lstStyle/>
          <a:p>
            <a:r>
              <a:rPr lang="en-US" sz="1600" b="1" dirty="0">
                <a:solidFill>
                  <a:srgbClr val="0070C0"/>
                </a:solidFill>
                <a:latin typeface="Palatino Linotype" panose="02040502050505030304" pitchFamily="18" charset="0"/>
              </a:rPr>
              <a:t>101 to 120</a:t>
            </a:r>
            <a:endParaRPr lang="en-IN" sz="1600" b="1" dirty="0">
              <a:solidFill>
                <a:srgbClr val="0070C0"/>
              </a:solidFill>
              <a:latin typeface="Palatino Linotype" panose="02040502050505030304" pitchFamily="18" charset="0"/>
            </a:endParaRPr>
          </a:p>
        </p:txBody>
      </p:sp>
      <p:sp>
        <p:nvSpPr>
          <p:cNvPr id="12" name="TextBox 11">
            <a:extLst>
              <a:ext uri="{FF2B5EF4-FFF2-40B4-BE49-F238E27FC236}">
                <a16:creationId xmlns:a16="http://schemas.microsoft.com/office/drawing/2014/main" xmlns="" id="{242205F9-983E-4FB7-A341-49ED24B45896}"/>
              </a:ext>
            </a:extLst>
          </p:cNvPr>
          <p:cNvSpPr txBox="1"/>
          <p:nvPr/>
        </p:nvSpPr>
        <p:spPr>
          <a:xfrm>
            <a:off x="5541005" y="1792669"/>
            <a:ext cx="389850" cy="338554"/>
          </a:xfrm>
          <a:prstGeom prst="rect">
            <a:avLst/>
          </a:prstGeom>
          <a:noFill/>
        </p:spPr>
        <p:txBody>
          <a:bodyPr wrap="none" rtlCol="0">
            <a:spAutoFit/>
          </a:bodyPr>
          <a:lstStyle/>
          <a:p>
            <a:r>
              <a:rPr lang="en-US" sz="1600" b="1" dirty="0">
                <a:solidFill>
                  <a:srgbClr val="0070C0"/>
                </a:solidFill>
                <a:latin typeface="Palatino Linotype" panose="02040502050505030304" pitchFamily="18" charset="0"/>
              </a:rPr>
              <a:t>01</a:t>
            </a:r>
            <a:endParaRPr lang="en-IN" sz="1600" b="1" dirty="0">
              <a:solidFill>
                <a:srgbClr val="0070C0"/>
              </a:solidFill>
              <a:latin typeface="Palatino Linotype" panose="02040502050505030304" pitchFamily="18" charset="0"/>
            </a:endParaRPr>
          </a:p>
        </p:txBody>
      </p:sp>
      <p:sp>
        <p:nvSpPr>
          <p:cNvPr id="13" name="TextBox 12">
            <a:extLst>
              <a:ext uri="{FF2B5EF4-FFF2-40B4-BE49-F238E27FC236}">
                <a16:creationId xmlns:a16="http://schemas.microsoft.com/office/drawing/2014/main" xmlns="" id="{0A48603B-BE2D-4DCA-B8D1-8CF31261CA7F}"/>
              </a:ext>
            </a:extLst>
          </p:cNvPr>
          <p:cNvSpPr txBox="1"/>
          <p:nvPr/>
        </p:nvSpPr>
        <p:spPr>
          <a:xfrm>
            <a:off x="7097009" y="1754391"/>
            <a:ext cx="492443" cy="338554"/>
          </a:xfrm>
          <a:prstGeom prst="rect">
            <a:avLst/>
          </a:prstGeom>
          <a:noFill/>
        </p:spPr>
        <p:txBody>
          <a:bodyPr wrap="none" rtlCol="0">
            <a:spAutoFit/>
          </a:bodyPr>
          <a:lstStyle/>
          <a:p>
            <a:r>
              <a:rPr lang="en-US" sz="1600" b="1" dirty="0">
                <a:solidFill>
                  <a:srgbClr val="0070C0"/>
                </a:solidFill>
                <a:latin typeface="Palatino Linotype" panose="02040502050505030304" pitchFamily="18" charset="0"/>
              </a:rPr>
              <a:t>101</a:t>
            </a:r>
            <a:endParaRPr lang="en-IN" sz="1600" b="1" dirty="0">
              <a:solidFill>
                <a:srgbClr val="0070C0"/>
              </a:solidFill>
              <a:latin typeface="Palatino Linotype" panose="02040502050505030304" pitchFamily="18" charset="0"/>
            </a:endParaRPr>
          </a:p>
        </p:txBody>
      </p:sp>
      <p:sp>
        <p:nvSpPr>
          <p:cNvPr id="14" name="TextBox 13">
            <a:extLst>
              <a:ext uri="{FF2B5EF4-FFF2-40B4-BE49-F238E27FC236}">
                <a16:creationId xmlns:a16="http://schemas.microsoft.com/office/drawing/2014/main" xmlns="" id="{14C2AF6F-6965-442D-BCD0-2B9153EE3EA9}"/>
              </a:ext>
            </a:extLst>
          </p:cNvPr>
          <p:cNvSpPr txBox="1"/>
          <p:nvPr/>
        </p:nvSpPr>
        <p:spPr>
          <a:xfrm>
            <a:off x="5537728" y="2026925"/>
            <a:ext cx="389850" cy="338554"/>
          </a:xfrm>
          <a:prstGeom prst="rect">
            <a:avLst/>
          </a:prstGeom>
          <a:noFill/>
        </p:spPr>
        <p:txBody>
          <a:bodyPr wrap="none" rtlCol="0">
            <a:spAutoFit/>
          </a:bodyPr>
          <a:lstStyle/>
          <a:p>
            <a:r>
              <a:rPr lang="en-US" sz="1600" b="1" dirty="0">
                <a:solidFill>
                  <a:srgbClr val="0070C0"/>
                </a:solidFill>
                <a:latin typeface="Palatino Linotype" panose="02040502050505030304" pitchFamily="18" charset="0"/>
              </a:rPr>
              <a:t>19</a:t>
            </a:r>
            <a:endParaRPr lang="en-IN" sz="1600" b="1" dirty="0">
              <a:solidFill>
                <a:srgbClr val="0070C0"/>
              </a:solidFill>
              <a:latin typeface="Palatino Linotype" panose="02040502050505030304" pitchFamily="18" charset="0"/>
            </a:endParaRPr>
          </a:p>
        </p:txBody>
      </p:sp>
      <p:sp>
        <p:nvSpPr>
          <p:cNvPr id="15" name="TextBox 14">
            <a:extLst>
              <a:ext uri="{FF2B5EF4-FFF2-40B4-BE49-F238E27FC236}">
                <a16:creationId xmlns:a16="http://schemas.microsoft.com/office/drawing/2014/main" xmlns="" id="{13A2CE4E-E24E-4C39-8E5D-2814251F9B1C}"/>
              </a:ext>
            </a:extLst>
          </p:cNvPr>
          <p:cNvSpPr txBox="1"/>
          <p:nvPr/>
        </p:nvSpPr>
        <p:spPr>
          <a:xfrm>
            <a:off x="7101851" y="1996955"/>
            <a:ext cx="1085554" cy="338554"/>
          </a:xfrm>
          <a:prstGeom prst="rect">
            <a:avLst/>
          </a:prstGeom>
          <a:noFill/>
        </p:spPr>
        <p:txBody>
          <a:bodyPr wrap="none" rtlCol="0">
            <a:spAutoFit/>
          </a:bodyPr>
          <a:lstStyle/>
          <a:p>
            <a:r>
              <a:rPr lang="en-US" sz="1600" b="1" dirty="0">
                <a:solidFill>
                  <a:srgbClr val="0070C0"/>
                </a:solidFill>
                <a:latin typeface="Palatino Linotype" panose="02040502050505030304" pitchFamily="18" charset="0"/>
              </a:rPr>
              <a:t>102 to 120</a:t>
            </a:r>
            <a:endParaRPr lang="en-IN" sz="1600" b="1" dirty="0">
              <a:solidFill>
                <a:srgbClr val="0070C0"/>
              </a:solidFill>
              <a:latin typeface="Palatino Linotype" panose="02040502050505030304" pitchFamily="18" charset="0"/>
            </a:endParaRPr>
          </a:p>
        </p:txBody>
      </p:sp>
      <p:sp>
        <p:nvSpPr>
          <p:cNvPr id="2" name="TextBox 1">
            <a:extLst>
              <a:ext uri="{FF2B5EF4-FFF2-40B4-BE49-F238E27FC236}">
                <a16:creationId xmlns:a16="http://schemas.microsoft.com/office/drawing/2014/main" xmlns="" id="{719D3616-60D9-440F-8D45-5041B6E14C08}"/>
              </a:ext>
            </a:extLst>
          </p:cNvPr>
          <p:cNvSpPr txBox="1"/>
          <p:nvPr/>
        </p:nvSpPr>
        <p:spPr>
          <a:xfrm>
            <a:off x="5169017" y="2667000"/>
            <a:ext cx="389850" cy="338554"/>
          </a:xfrm>
          <a:prstGeom prst="rect">
            <a:avLst/>
          </a:prstGeom>
          <a:noFill/>
        </p:spPr>
        <p:txBody>
          <a:bodyPr wrap="none" rtlCol="0">
            <a:spAutoFit/>
          </a:bodyPr>
          <a:lstStyle/>
          <a:p>
            <a:r>
              <a:rPr lang="en-US" sz="1600" b="1" dirty="0">
                <a:solidFill>
                  <a:srgbClr val="0070C0"/>
                </a:solidFill>
                <a:latin typeface="Palatino Linotype" panose="02040502050505030304" pitchFamily="18" charset="0"/>
              </a:rPr>
              <a:t>04</a:t>
            </a:r>
            <a:endParaRPr lang="en-IN" sz="1600" b="1" dirty="0">
              <a:solidFill>
                <a:srgbClr val="0070C0"/>
              </a:solidFill>
              <a:latin typeface="Palatino Linotype" panose="02040502050505030304" pitchFamily="18" charset="0"/>
            </a:endParaRPr>
          </a:p>
        </p:txBody>
      </p:sp>
      <p:sp>
        <p:nvSpPr>
          <p:cNvPr id="3" name="TextBox 2">
            <a:extLst>
              <a:ext uri="{FF2B5EF4-FFF2-40B4-BE49-F238E27FC236}">
                <a16:creationId xmlns:a16="http://schemas.microsoft.com/office/drawing/2014/main" xmlns="" id="{639E4453-48B2-4503-978E-77EEF28B9F90}"/>
              </a:ext>
            </a:extLst>
          </p:cNvPr>
          <p:cNvSpPr txBox="1"/>
          <p:nvPr/>
        </p:nvSpPr>
        <p:spPr>
          <a:xfrm>
            <a:off x="2743201" y="2971800"/>
            <a:ext cx="1221215" cy="338554"/>
          </a:xfrm>
          <a:prstGeom prst="rect">
            <a:avLst/>
          </a:prstGeom>
          <a:noFill/>
        </p:spPr>
        <p:txBody>
          <a:bodyPr wrap="square" rtlCol="0">
            <a:spAutoFit/>
          </a:bodyPr>
          <a:lstStyle/>
          <a:p>
            <a:r>
              <a:rPr lang="en-US" sz="1600" b="1" dirty="0">
                <a:solidFill>
                  <a:srgbClr val="0070C0"/>
                </a:solidFill>
                <a:latin typeface="Palatino Linotype" panose="02040502050505030304" pitchFamily="18" charset="0"/>
              </a:rPr>
              <a:t>300</a:t>
            </a:r>
            <a:endParaRPr lang="en-IN" sz="1600" b="1" dirty="0">
              <a:solidFill>
                <a:srgbClr val="0070C0"/>
              </a:solidFill>
              <a:latin typeface="Palatino Linotype" panose="02040502050505030304" pitchFamily="18" charset="0"/>
            </a:endParaRPr>
          </a:p>
        </p:txBody>
      </p:sp>
      <p:sp>
        <p:nvSpPr>
          <p:cNvPr id="4" name="TextBox 3">
            <a:extLst>
              <a:ext uri="{FF2B5EF4-FFF2-40B4-BE49-F238E27FC236}">
                <a16:creationId xmlns:a16="http://schemas.microsoft.com/office/drawing/2014/main" xmlns="" id="{F062A63D-7A4B-4771-B641-3D0FEBBAECE4}"/>
              </a:ext>
            </a:extLst>
          </p:cNvPr>
          <p:cNvSpPr txBox="1"/>
          <p:nvPr/>
        </p:nvSpPr>
        <p:spPr>
          <a:xfrm>
            <a:off x="4209567" y="2937387"/>
            <a:ext cx="492443" cy="338554"/>
          </a:xfrm>
          <a:prstGeom prst="rect">
            <a:avLst/>
          </a:prstGeom>
          <a:noFill/>
        </p:spPr>
        <p:txBody>
          <a:bodyPr wrap="none" rtlCol="0">
            <a:spAutoFit/>
          </a:bodyPr>
          <a:lstStyle/>
          <a:p>
            <a:r>
              <a:rPr lang="en-US" sz="1600" b="1" dirty="0">
                <a:solidFill>
                  <a:srgbClr val="0070C0"/>
                </a:solidFill>
                <a:latin typeface="Palatino Linotype" panose="02040502050505030304" pitchFamily="18" charset="0"/>
              </a:rPr>
              <a:t>304</a:t>
            </a:r>
            <a:endParaRPr lang="en-IN" sz="1600" b="1" dirty="0">
              <a:solidFill>
                <a:srgbClr val="0070C0"/>
              </a:solidFill>
              <a:latin typeface="Palatino Linotype" panose="02040502050505030304" pitchFamily="18" charset="0"/>
            </a:endParaRPr>
          </a:p>
        </p:txBody>
      </p:sp>
      <p:sp>
        <p:nvSpPr>
          <p:cNvPr id="6" name="TextBox 5">
            <a:extLst>
              <a:ext uri="{FF2B5EF4-FFF2-40B4-BE49-F238E27FC236}">
                <a16:creationId xmlns:a16="http://schemas.microsoft.com/office/drawing/2014/main" xmlns="" id="{6CBAF641-1ED4-4E7E-9026-970787CDD141}"/>
              </a:ext>
            </a:extLst>
          </p:cNvPr>
          <p:cNvSpPr txBox="1"/>
          <p:nvPr/>
        </p:nvSpPr>
        <p:spPr>
          <a:xfrm>
            <a:off x="5388049" y="3156466"/>
            <a:ext cx="389850" cy="338554"/>
          </a:xfrm>
          <a:prstGeom prst="rect">
            <a:avLst/>
          </a:prstGeom>
          <a:noFill/>
        </p:spPr>
        <p:txBody>
          <a:bodyPr wrap="none" rtlCol="0">
            <a:spAutoFit/>
          </a:bodyPr>
          <a:lstStyle/>
          <a:p>
            <a:r>
              <a:rPr lang="en-US" sz="1600" b="1" dirty="0">
                <a:solidFill>
                  <a:srgbClr val="0070C0"/>
                </a:solidFill>
                <a:latin typeface="Palatino Linotype" panose="02040502050505030304" pitchFamily="18" charset="0"/>
              </a:rPr>
              <a:t>01</a:t>
            </a:r>
            <a:endParaRPr lang="en-IN" sz="1600" b="1" dirty="0">
              <a:solidFill>
                <a:srgbClr val="0070C0"/>
              </a:solidFill>
              <a:latin typeface="Palatino Linotype" panose="02040502050505030304" pitchFamily="18" charset="0"/>
            </a:endParaRPr>
          </a:p>
        </p:txBody>
      </p:sp>
      <p:sp>
        <p:nvSpPr>
          <p:cNvPr id="16" name="TextBox 15">
            <a:extLst>
              <a:ext uri="{FF2B5EF4-FFF2-40B4-BE49-F238E27FC236}">
                <a16:creationId xmlns:a16="http://schemas.microsoft.com/office/drawing/2014/main" xmlns="" id="{8AD350F6-F6BC-480F-ABE1-FC675965A601}"/>
              </a:ext>
            </a:extLst>
          </p:cNvPr>
          <p:cNvSpPr txBox="1"/>
          <p:nvPr/>
        </p:nvSpPr>
        <p:spPr>
          <a:xfrm>
            <a:off x="6515462" y="2694994"/>
            <a:ext cx="675185" cy="338554"/>
          </a:xfrm>
          <a:prstGeom prst="rect">
            <a:avLst/>
          </a:prstGeom>
          <a:noFill/>
        </p:spPr>
        <p:txBody>
          <a:bodyPr wrap="none" rtlCol="0">
            <a:spAutoFit/>
          </a:bodyPr>
          <a:lstStyle/>
          <a:p>
            <a:r>
              <a:rPr lang="en-US" sz="1600" b="1" dirty="0">
                <a:solidFill>
                  <a:srgbClr val="0070C0"/>
                </a:solidFill>
                <a:latin typeface="Palatino Linotype" panose="02040502050505030304" pitchFamily="18" charset="0"/>
              </a:rPr>
              <a:t>Arun</a:t>
            </a:r>
            <a:endParaRPr lang="en-IN" sz="1600" b="1" dirty="0">
              <a:solidFill>
                <a:srgbClr val="0070C0"/>
              </a:solidFill>
              <a:latin typeface="Palatino Linotype" panose="02040502050505030304" pitchFamily="18" charset="0"/>
            </a:endParaRPr>
          </a:p>
        </p:txBody>
      </p:sp>
      <p:sp>
        <p:nvSpPr>
          <p:cNvPr id="17" name="TextBox 16">
            <a:extLst>
              <a:ext uri="{FF2B5EF4-FFF2-40B4-BE49-F238E27FC236}">
                <a16:creationId xmlns:a16="http://schemas.microsoft.com/office/drawing/2014/main" xmlns="" id="{8602C256-F185-4DF4-8A77-19F2F305AB79}"/>
              </a:ext>
            </a:extLst>
          </p:cNvPr>
          <p:cNvSpPr txBox="1"/>
          <p:nvPr/>
        </p:nvSpPr>
        <p:spPr>
          <a:xfrm>
            <a:off x="5303365" y="3901355"/>
            <a:ext cx="389850" cy="338554"/>
          </a:xfrm>
          <a:prstGeom prst="rect">
            <a:avLst/>
          </a:prstGeom>
          <a:noFill/>
        </p:spPr>
        <p:txBody>
          <a:bodyPr wrap="none" rtlCol="0">
            <a:spAutoFit/>
          </a:bodyPr>
          <a:lstStyle/>
          <a:p>
            <a:r>
              <a:rPr lang="en-US" sz="1600" b="1" dirty="0">
                <a:solidFill>
                  <a:srgbClr val="0070C0"/>
                </a:solidFill>
                <a:latin typeface="Palatino Linotype" panose="02040502050505030304" pitchFamily="18" charset="0"/>
              </a:rPr>
              <a:t>03</a:t>
            </a:r>
            <a:endParaRPr lang="en-IN" sz="1600" b="1" dirty="0">
              <a:solidFill>
                <a:srgbClr val="0070C0"/>
              </a:solidFill>
              <a:latin typeface="Palatino Linotype" panose="02040502050505030304" pitchFamily="18" charset="0"/>
            </a:endParaRPr>
          </a:p>
        </p:txBody>
      </p:sp>
      <p:sp>
        <p:nvSpPr>
          <p:cNvPr id="18" name="TextBox 17">
            <a:extLst>
              <a:ext uri="{FF2B5EF4-FFF2-40B4-BE49-F238E27FC236}">
                <a16:creationId xmlns:a16="http://schemas.microsoft.com/office/drawing/2014/main" xmlns="" id="{8E1A4B49-A81E-4AC7-8172-BB0D23DD103C}"/>
              </a:ext>
            </a:extLst>
          </p:cNvPr>
          <p:cNvSpPr txBox="1"/>
          <p:nvPr/>
        </p:nvSpPr>
        <p:spPr>
          <a:xfrm>
            <a:off x="2986614" y="4132251"/>
            <a:ext cx="492443" cy="338554"/>
          </a:xfrm>
          <a:prstGeom prst="rect">
            <a:avLst/>
          </a:prstGeom>
          <a:noFill/>
        </p:spPr>
        <p:txBody>
          <a:bodyPr wrap="none" rtlCol="0">
            <a:spAutoFit/>
          </a:bodyPr>
          <a:lstStyle/>
          <a:p>
            <a:r>
              <a:rPr lang="en-US" sz="1600" b="1" dirty="0">
                <a:solidFill>
                  <a:srgbClr val="0070C0"/>
                </a:solidFill>
                <a:latin typeface="Palatino Linotype" panose="02040502050505030304" pitchFamily="18" charset="0"/>
              </a:rPr>
              <a:t>301</a:t>
            </a:r>
            <a:endParaRPr lang="en-IN" sz="1600" b="1" dirty="0">
              <a:solidFill>
                <a:srgbClr val="0070C0"/>
              </a:solidFill>
              <a:latin typeface="Palatino Linotype" panose="02040502050505030304" pitchFamily="18" charset="0"/>
            </a:endParaRPr>
          </a:p>
        </p:txBody>
      </p:sp>
      <p:sp>
        <p:nvSpPr>
          <p:cNvPr id="19" name="TextBox 18">
            <a:extLst>
              <a:ext uri="{FF2B5EF4-FFF2-40B4-BE49-F238E27FC236}">
                <a16:creationId xmlns:a16="http://schemas.microsoft.com/office/drawing/2014/main" xmlns="" id="{C7F24B2F-7CBF-43BC-AF6B-D998FDB4748C}"/>
              </a:ext>
            </a:extLst>
          </p:cNvPr>
          <p:cNvSpPr txBox="1"/>
          <p:nvPr/>
        </p:nvSpPr>
        <p:spPr>
          <a:xfrm>
            <a:off x="4375017" y="4132251"/>
            <a:ext cx="766703" cy="338554"/>
          </a:xfrm>
          <a:prstGeom prst="rect">
            <a:avLst/>
          </a:prstGeom>
          <a:noFill/>
        </p:spPr>
        <p:txBody>
          <a:bodyPr wrap="square" rtlCol="0">
            <a:spAutoFit/>
          </a:bodyPr>
          <a:lstStyle/>
          <a:p>
            <a:r>
              <a:rPr lang="en-US" sz="1600" b="1" dirty="0">
                <a:solidFill>
                  <a:srgbClr val="0070C0"/>
                </a:solidFill>
                <a:latin typeface="Palatino Linotype" panose="02040502050505030304" pitchFamily="18" charset="0"/>
              </a:rPr>
              <a:t>304</a:t>
            </a:r>
            <a:endParaRPr lang="en-IN" sz="1600" b="1" dirty="0">
              <a:solidFill>
                <a:srgbClr val="0070C0"/>
              </a:solidFill>
              <a:latin typeface="Palatino Linotype" panose="02040502050505030304" pitchFamily="18" charset="0"/>
            </a:endParaRPr>
          </a:p>
        </p:txBody>
      </p:sp>
      <p:sp>
        <p:nvSpPr>
          <p:cNvPr id="20" name="TextBox 19">
            <a:extLst>
              <a:ext uri="{FF2B5EF4-FFF2-40B4-BE49-F238E27FC236}">
                <a16:creationId xmlns:a16="http://schemas.microsoft.com/office/drawing/2014/main" xmlns="" id="{F3812543-2786-43FC-A57C-6248D99A873F}"/>
              </a:ext>
            </a:extLst>
          </p:cNvPr>
          <p:cNvSpPr txBox="1"/>
          <p:nvPr/>
        </p:nvSpPr>
        <p:spPr>
          <a:xfrm>
            <a:off x="5398588" y="4339806"/>
            <a:ext cx="447558" cy="338554"/>
          </a:xfrm>
          <a:prstGeom prst="rect">
            <a:avLst/>
          </a:prstGeom>
          <a:noFill/>
        </p:spPr>
        <p:txBody>
          <a:bodyPr wrap="none" rtlCol="0">
            <a:spAutoFit/>
          </a:bodyPr>
          <a:lstStyle/>
          <a:p>
            <a:r>
              <a:rPr lang="en-US" sz="1600" b="1" dirty="0">
                <a:solidFill>
                  <a:srgbClr val="0070C0"/>
                </a:solidFill>
                <a:latin typeface="Palatino Linotype" panose="02040502050505030304" pitchFamily="18" charset="0"/>
              </a:rPr>
              <a:t>nil</a:t>
            </a:r>
            <a:endParaRPr lang="en-IN" sz="1600" b="1" dirty="0">
              <a:solidFill>
                <a:srgbClr val="0070C0"/>
              </a:solidFill>
              <a:latin typeface="Palatino Linotype" panose="02040502050505030304" pitchFamily="18" charset="0"/>
            </a:endParaRPr>
          </a:p>
        </p:txBody>
      </p:sp>
      <p:sp>
        <p:nvSpPr>
          <p:cNvPr id="21" name="TextBox 20">
            <a:extLst>
              <a:ext uri="{FF2B5EF4-FFF2-40B4-BE49-F238E27FC236}">
                <a16:creationId xmlns:a16="http://schemas.microsoft.com/office/drawing/2014/main" xmlns="" id="{5189B4ED-FC41-48E9-B55B-23ABF6DDE1C7}"/>
              </a:ext>
            </a:extLst>
          </p:cNvPr>
          <p:cNvSpPr txBox="1"/>
          <p:nvPr/>
        </p:nvSpPr>
        <p:spPr>
          <a:xfrm>
            <a:off x="1778650" y="5257800"/>
            <a:ext cx="1676100" cy="338554"/>
          </a:xfrm>
          <a:prstGeom prst="rect">
            <a:avLst/>
          </a:prstGeom>
          <a:noFill/>
        </p:spPr>
        <p:txBody>
          <a:bodyPr wrap="square" rtlCol="0">
            <a:spAutoFit/>
          </a:bodyPr>
          <a:lstStyle/>
          <a:p>
            <a:r>
              <a:rPr lang="en-US" sz="1600" b="1" dirty="0" smtClean="0">
                <a:solidFill>
                  <a:srgbClr val="0070C0"/>
                </a:solidFill>
                <a:latin typeface="Palatino Linotype" panose="02040502050505030304" pitchFamily="18" charset="0"/>
              </a:rPr>
              <a:t>09-04-2026</a:t>
            </a:r>
            <a:endParaRPr lang="en-IN" sz="1600" b="1" dirty="0">
              <a:solidFill>
                <a:srgbClr val="0070C0"/>
              </a:solidFill>
              <a:latin typeface="Palatino Linotype" panose="02040502050505030304" pitchFamily="18" charset="0"/>
            </a:endParaRPr>
          </a:p>
        </p:txBody>
      </p:sp>
      <p:sp>
        <p:nvSpPr>
          <p:cNvPr id="22" name="TextBox 21">
            <a:extLst>
              <a:ext uri="{FF2B5EF4-FFF2-40B4-BE49-F238E27FC236}">
                <a16:creationId xmlns:a16="http://schemas.microsoft.com/office/drawing/2014/main" xmlns="" id="{58494E81-C615-441A-AC25-F57BD27BD7A2}"/>
              </a:ext>
            </a:extLst>
          </p:cNvPr>
          <p:cNvSpPr txBox="1"/>
          <p:nvPr/>
        </p:nvSpPr>
        <p:spPr>
          <a:xfrm>
            <a:off x="1778650" y="5557249"/>
            <a:ext cx="1119217" cy="338554"/>
          </a:xfrm>
          <a:prstGeom prst="rect">
            <a:avLst/>
          </a:prstGeom>
          <a:noFill/>
        </p:spPr>
        <p:txBody>
          <a:bodyPr wrap="none" rtlCol="0">
            <a:spAutoFit/>
          </a:bodyPr>
          <a:lstStyle/>
          <a:p>
            <a:r>
              <a:rPr lang="en-US" sz="1600" b="1" dirty="0" err="1" smtClean="0">
                <a:solidFill>
                  <a:srgbClr val="0070C0"/>
                </a:solidFill>
                <a:latin typeface="Palatino Linotype" panose="02040502050505030304" pitchFamily="18" charset="0"/>
              </a:rPr>
              <a:t>Manavely</a:t>
            </a:r>
            <a:endParaRPr lang="en-IN" sz="1600" b="1" dirty="0">
              <a:solidFill>
                <a:srgbClr val="0070C0"/>
              </a:solidFill>
              <a:latin typeface="Palatino Linotype" panose="02040502050505030304" pitchFamily="18" charset="0"/>
            </a:endParaRPr>
          </a:p>
        </p:txBody>
      </p:sp>
      <p:sp>
        <p:nvSpPr>
          <p:cNvPr id="23" name="TextBox 22">
            <a:extLst>
              <a:ext uri="{FF2B5EF4-FFF2-40B4-BE49-F238E27FC236}">
                <a16:creationId xmlns:a16="http://schemas.microsoft.com/office/drawing/2014/main" xmlns="" id="{695F1B9C-2086-4A4E-AC0B-9A5645B1025B}"/>
              </a:ext>
            </a:extLst>
          </p:cNvPr>
          <p:cNvSpPr txBox="1"/>
          <p:nvPr/>
        </p:nvSpPr>
        <p:spPr>
          <a:xfrm>
            <a:off x="7521441" y="5597163"/>
            <a:ext cx="1660904" cy="338554"/>
          </a:xfrm>
          <a:prstGeom prst="rect">
            <a:avLst/>
          </a:prstGeom>
          <a:noFill/>
        </p:spPr>
        <p:txBody>
          <a:bodyPr wrap="none" rtlCol="0">
            <a:spAutoFit/>
          </a:bodyPr>
          <a:lstStyle/>
          <a:p>
            <a:r>
              <a:rPr lang="en-US" sz="1600" b="1" dirty="0" err="1">
                <a:solidFill>
                  <a:srgbClr val="0070C0"/>
                </a:solidFill>
                <a:latin typeface="Palatino Linotype" panose="02040502050505030304" pitchFamily="18" charset="0"/>
              </a:rPr>
              <a:t>Udhayakumar.c</a:t>
            </a:r>
            <a:endParaRPr lang="en-IN" sz="1600" b="1" dirty="0">
              <a:solidFill>
                <a:srgbClr val="0070C0"/>
              </a:solidFill>
              <a:latin typeface="Palatino Linotype" panose="02040502050505030304" pitchFamily="18" charset="0"/>
            </a:endParaRPr>
          </a:p>
        </p:txBody>
      </p:sp>
      <p:sp>
        <p:nvSpPr>
          <p:cNvPr id="24" name="TextBox 23">
            <a:extLst>
              <a:ext uri="{FF2B5EF4-FFF2-40B4-BE49-F238E27FC236}">
                <a16:creationId xmlns:a16="http://schemas.microsoft.com/office/drawing/2014/main" xmlns="" id="{DDFD455E-4920-41E8-B9D0-1CC0670E8A34}"/>
              </a:ext>
            </a:extLst>
          </p:cNvPr>
          <p:cNvSpPr txBox="1"/>
          <p:nvPr/>
        </p:nvSpPr>
        <p:spPr>
          <a:xfrm>
            <a:off x="8604046" y="5976757"/>
            <a:ext cx="655949" cy="338554"/>
          </a:xfrm>
          <a:prstGeom prst="rect">
            <a:avLst/>
          </a:prstGeom>
          <a:noFill/>
        </p:spPr>
        <p:txBody>
          <a:bodyPr wrap="none" rtlCol="0">
            <a:spAutoFit/>
          </a:bodyPr>
          <a:lstStyle/>
          <a:p>
            <a:r>
              <a:rPr lang="en-US" sz="1600" b="1" dirty="0" smtClean="0">
                <a:solidFill>
                  <a:srgbClr val="0070C0"/>
                </a:solidFill>
                <a:latin typeface="Palatino Linotype" panose="02040502050505030304" pitchFamily="18" charset="0"/>
              </a:rPr>
              <a:t>20/13</a:t>
            </a:r>
            <a:endParaRPr lang="en-IN" sz="1600" b="1" dirty="0">
              <a:solidFill>
                <a:srgbClr val="0070C0"/>
              </a:solidFill>
              <a:latin typeface="Palatino Linotype" panose="02040502050505030304" pitchFamily="18" charset="0"/>
            </a:endParaRPr>
          </a:p>
        </p:txBody>
      </p:sp>
      <p:sp>
        <p:nvSpPr>
          <p:cNvPr id="25" name="TextBox 24">
            <a:extLst>
              <a:ext uri="{FF2B5EF4-FFF2-40B4-BE49-F238E27FC236}">
                <a16:creationId xmlns:a16="http://schemas.microsoft.com/office/drawing/2014/main" xmlns="" id="{ECA52097-D7A7-459E-BCA0-2E0E3F8746DC}"/>
              </a:ext>
            </a:extLst>
          </p:cNvPr>
          <p:cNvSpPr txBox="1"/>
          <p:nvPr/>
        </p:nvSpPr>
        <p:spPr>
          <a:xfrm>
            <a:off x="6567929" y="3151350"/>
            <a:ext cx="934871" cy="338554"/>
          </a:xfrm>
          <a:prstGeom prst="rect">
            <a:avLst/>
          </a:prstGeom>
          <a:noFill/>
        </p:spPr>
        <p:txBody>
          <a:bodyPr wrap="none" rtlCol="0">
            <a:spAutoFit/>
          </a:bodyPr>
          <a:lstStyle/>
          <a:p>
            <a:r>
              <a:rPr lang="en-US" sz="1600" b="1" dirty="0">
                <a:solidFill>
                  <a:srgbClr val="0070C0"/>
                </a:solidFill>
                <a:latin typeface="Palatino Linotype" panose="02040502050505030304" pitchFamily="18" charset="0"/>
              </a:rPr>
              <a:t>Ramesh</a:t>
            </a:r>
            <a:endParaRPr lang="en-IN" sz="1600" b="1" dirty="0">
              <a:solidFill>
                <a:srgbClr val="0070C0"/>
              </a:solidFill>
              <a:latin typeface="Palatino Linotype" panose="02040502050505030304" pitchFamily="18" charset="0"/>
            </a:endParaRPr>
          </a:p>
        </p:txBody>
      </p:sp>
      <p:sp>
        <p:nvSpPr>
          <p:cNvPr id="26" name="TextBox 25">
            <a:extLst>
              <a:ext uri="{FF2B5EF4-FFF2-40B4-BE49-F238E27FC236}">
                <a16:creationId xmlns:a16="http://schemas.microsoft.com/office/drawing/2014/main" xmlns="" id="{F771D724-8115-4957-B32E-788AC295AB6D}"/>
              </a:ext>
            </a:extLst>
          </p:cNvPr>
          <p:cNvSpPr txBox="1"/>
          <p:nvPr/>
        </p:nvSpPr>
        <p:spPr>
          <a:xfrm>
            <a:off x="6544007" y="3832376"/>
            <a:ext cx="1245854" cy="338554"/>
          </a:xfrm>
          <a:prstGeom prst="rect">
            <a:avLst/>
          </a:prstGeom>
          <a:noFill/>
        </p:spPr>
        <p:txBody>
          <a:bodyPr wrap="none" rtlCol="0">
            <a:spAutoFit/>
          </a:bodyPr>
          <a:lstStyle/>
          <a:p>
            <a:r>
              <a:rPr lang="en-US" sz="1600" b="1" dirty="0" err="1">
                <a:solidFill>
                  <a:srgbClr val="0070C0"/>
                </a:solidFill>
                <a:latin typeface="Palatino Linotype" panose="02040502050505030304" pitchFamily="18" charset="0"/>
              </a:rPr>
              <a:t>Srinivassin</a:t>
            </a:r>
            <a:endParaRPr lang="en-IN" sz="1600" b="1" dirty="0">
              <a:solidFill>
                <a:srgbClr val="0070C0"/>
              </a:solidFill>
              <a:latin typeface="Palatino Linotype" panose="02040502050505030304" pitchFamily="18" charset="0"/>
            </a:endParaRPr>
          </a:p>
        </p:txBody>
      </p:sp>
      <p:sp>
        <p:nvSpPr>
          <p:cNvPr id="27" name="TextBox 26">
            <a:extLst>
              <a:ext uri="{FF2B5EF4-FFF2-40B4-BE49-F238E27FC236}">
                <a16:creationId xmlns:a16="http://schemas.microsoft.com/office/drawing/2014/main" xmlns="" id="{748C6EF1-9BD9-4173-B2FC-B74DA378F3F3}"/>
              </a:ext>
            </a:extLst>
          </p:cNvPr>
          <p:cNvSpPr txBox="1"/>
          <p:nvPr/>
        </p:nvSpPr>
        <p:spPr>
          <a:xfrm>
            <a:off x="6496417" y="4280891"/>
            <a:ext cx="970137" cy="338554"/>
          </a:xfrm>
          <a:prstGeom prst="rect">
            <a:avLst/>
          </a:prstGeom>
          <a:noFill/>
        </p:spPr>
        <p:txBody>
          <a:bodyPr wrap="none" rtlCol="0">
            <a:spAutoFit/>
          </a:bodyPr>
          <a:lstStyle/>
          <a:p>
            <a:r>
              <a:rPr lang="en-US" sz="1600" b="1" dirty="0">
                <a:solidFill>
                  <a:srgbClr val="0070C0"/>
                </a:solidFill>
                <a:latin typeface="Palatino Linotype" panose="02040502050505030304" pitchFamily="18" charset="0"/>
              </a:rPr>
              <a:t>Shankar</a:t>
            </a:r>
            <a:endParaRPr lang="en-IN" sz="1600" b="1" dirty="0">
              <a:solidFill>
                <a:srgbClr val="0070C0"/>
              </a:solidFill>
              <a:latin typeface="Palatino Linotype" panose="02040502050505030304" pitchFamily="18" charset="0"/>
            </a:endParaRPr>
          </a:p>
        </p:txBody>
      </p:sp>
      <p:sp>
        <p:nvSpPr>
          <p:cNvPr id="29" name="TextBox 28">
            <a:extLst>
              <a:ext uri="{FF2B5EF4-FFF2-40B4-BE49-F238E27FC236}">
                <a16:creationId xmlns:a16="http://schemas.microsoft.com/office/drawing/2014/main" xmlns="" id="{1EDF3F5A-54F3-4B88-9DB7-C9CA4B4E9A58}"/>
              </a:ext>
            </a:extLst>
          </p:cNvPr>
          <p:cNvSpPr txBox="1"/>
          <p:nvPr/>
        </p:nvSpPr>
        <p:spPr>
          <a:xfrm>
            <a:off x="8349702" y="2350381"/>
            <a:ext cx="1246495" cy="369332"/>
          </a:xfrm>
          <a:prstGeom prst="rect">
            <a:avLst/>
          </a:prstGeom>
          <a:noFill/>
        </p:spPr>
        <p:txBody>
          <a:bodyPr wrap="square" rtlCol="0">
            <a:spAutoFit/>
          </a:bodyPr>
          <a:lstStyle/>
          <a:p>
            <a:r>
              <a:rPr lang="en-US" dirty="0" err="1">
                <a:solidFill>
                  <a:srgbClr val="0070C0"/>
                </a:solidFill>
              </a:rPr>
              <a:t>Jagan</a:t>
            </a:r>
            <a:endParaRPr lang="en-IN" dirty="0">
              <a:solidFill>
                <a:srgbClr val="0070C0"/>
              </a:solidFill>
            </a:endParaRPr>
          </a:p>
        </p:txBody>
      </p:sp>
      <p:pic>
        <p:nvPicPr>
          <p:cNvPr id="28" name="Picture 27"/>
          <p:cNvPicPr>
            <a:picLocks noChangeAspect="1"/>
          </p:cNvPicPr>
          <p:nvPr/>
        </p:nvPicPr>
        <p:blipFill>
          <a:blip r:embed="rId3"/>
          <a:stretch>
            <a:fillRect/>
          </a:stretch>
        </p:blipFill>
        <p:spPr>
          <a:xfrm>
            <a:off x="10556620" y="126827"/>
            <a:ext cx="1350900" cy="1133013"/>
          </a:xfrm>
          <a:prstGeom prst="rect">
            <a:avLst/>
          </a:prstGeom>
        </p:spPr>
      </p:pic>
    </p:spTree>
    <p:extLst>
      <p:ext uri="{BB962C8B-B14F-4D97-AF65-F5344CB8AC3E}">
        <p14:creationId xmlns:p14="http://schemas.microsoft.com/office/powerpoint/2010/main" val="301834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ircle(in)">
                                      <p:cBhvr>
                                        <p:cTn id="47" dur="20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circle(in)">
                                      <p:cBhvr>
                                        <p:cTn id="52" dur="20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circle(in)">
                                      <p:cBhvr>
                                        <p:cTn id="57" dur="20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circle(in)">
                                      <p:cBhvr>
                                        <p:cTn id="62" dur="20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circle(in)">
                                      <p:cBhvr>
                                        <p:cTn id="67" dur="20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circle(in)">
                                      <p:cBhvr>
                                        <p:cTn id="72" dur="20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circle(in)">
                                      <p:cBhvr>
                                        <p:cTn id="77" dur="20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circle(in)">
                                      <p:cBhvr>
                                        <p:cTn id="82" dur="20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circle(in)">
                                      <p:cBhvr>
                                        <p:cTn id="87" dur="2000"/>
                                        <p:tgtEl>
                                          <p:spTgt spid="16"/>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nodeType="clickEffect">
                                  <p:stCondLst>
                                    <p:cond delay="0"/>
                                  </p:stCondLst>
                                  <p:childTnLst>
                                    <p:set>
                                      <p:cBhvr>
                                        <p:cTn id="91" dur="1" fill="hold">
                                          <p:stCondLst>
                                            <p:cond delay="0"/>
                                          </p:stCondLst>
                                        </p:cTn>
                                        <p:tgtEl>
                                          <p:spTgt spid="25">
                                            <p:txEl>
                                              <p:pRg st="0" end="0"/>
                                            </p:txEl>
                                          </p:spTgt>
                                        </p:tgtEl>
                                        <p:attrNameLst>
                                          <p:attrName>style.visibility</p:attrName>
                                        </p:attrNameLst>
                                      </p:cBhvr>
                                      <p:to>
                                        <p:strVal val="visible"/>
                                      </p:to>
                                    </p:set>
                                    <p:animEffect transition="in" filter="circle(in)">
                                      <p:cBhvr>
                                        <p:cTn id="92" dur="2000"/>
                                        <p:tgtEl>
                                          <p:spTgt spid="25">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ntr" presetSubtype="16" fill="hold" nodeType="clickEffect">
                                  <p:stCondLst>
                                    <p:cond delay="0"/>
                                  </p:stCondLst>
                                  <p:childTnLst>
                                    <p:set>
                                      <p:cBhvr>
                                        <p:cTn id="96" dur="1" fill="hold">
                                          <p:stCondLst>
                                            <p:cond delay="0"/>
                                          </p:stCondLst>
                                        </p:cTn>
                                        <p:tgtEl>
                                          <p:spTgt spid="26">
                                            <p:txEl>
                                              <p:pRg st="0" end="0"/>
                                            </p:txEl>
                                          </p:spTgt>
                                        </p:tgtEl>
                                        <p:attrNameLst>
                                          <p:attrName>style.visibility</p:attrName>
                                        </p:attrNameLst>
                                      </p:cBhvr>
                                      <p:to>
                                        <p:strVal val="visible"/>
                                      </p:to>
                                    </p:set>
                                    <p:animEffect transition="in" filter="circle(in)">
                                      <p:cBhvr>
                                        <p:cTn id="97" dur="2000"/>
                                        <p:tgtEl>
                                          <p:spTgt spid="26">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6" presetClass="entr" presetSubtype="16" fill="hold" nodeType="clickEffect">
                                  <p:stCondLst>
                                    <p:cond delay="0"/>
                                  </p:stCondLst>
                                  <p:childTnLst>
                                    <p:set>
                                      <p:cBhvr>
                                        <p:cTn id="101" dur="1" fill="hold">
                                          <p:stCondLst>
                                            <p:cond delay="0"/>
                                          </p:stCondLst>
                                        </p:cTn>
                                        <p:tgtEl>
                                          <p:spTgt spid="27">
                                            <p:txEl>
                                              <p:pRg st="0" end="0"/>
                                            </p:txEl>
                                          </p:spTgt>
                                        </p:tgtEl>
                                        <p:attrNameLst>
                                          <p:attrName>style.visibility</p:attrName>
                                        </p:attrNameLst>
                                      </p:cBhvr>
                                      <p:to>
                                        <p:strVal val="visible"/>
                                      </p:to>
                                    </p:set>
                                    <p:animEffect transition="in" filter="circle(in)">
                                      <p:cBhvr>
                                        <p:cTn id="102" dur="2000"/>
                                        <p:tgtEl>
                                          <p:spTgt spid="27">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29">
                                            <p:txEl>
                                              <p:pRg st="0" end="0"/>
                                            </p:txEl>
                                          </p:spTgt>
                                        </p:tgtEl>
                                        <p:attrNameLst>
                                          <p:attrName>style.visibility</p:attrName>
                                        </p:attrNameLst>
                                      </p:cBhvr>
                                      <p:to>
                                        <p:strVal val="visible"/>
                                      </p:to>
                                    </p:set>
                                    <p:animEffect transition="in" filter="barn(inVertical)">
                                      <p:cBhvr>
                                        <p:cTn id="107" dur="2000"/>
                                        <p:tgtEl>
                                          <p:spTgt spid="29">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grpId="0" nodeType="clickEffect">
                                  <p:stCondLst>
                                    <p:cond delay="0"/>
                                  </p:stCondLst>
                                  <p:childTnLst>
                                    <p:set>
                                      <p:cBhvr>
                                        <p:cTn id="111" dur="1" fill="hold">
                                          <p:stCondLst>
                                            <p:cond delay="0"/>
                                          </p:stCondLst>
                                        </p:cTn>
                                        <p:tgtEl>
                                          <p:spTgt spid="21"/>
                                        </p:tgtEl>
                                        <p:attrNameLst>
                                          <p:attrName>style.visibility</p:attrName>
                                        </p:attrNameLst>
                                      </p:cBhvr>
                                      <p:to>
                                        <p:strVal val="visible"/>
                                      </p:to>
                                    </p:set>
                                    <p:animEffect transition="in" filter="circle(in)">
                                      <p:cBhvr>
                                        <p:cTn id="112" dur="2000"/>
                                        <p:tgtEl>
                                          <p:spTgt spid="21"/>
                                        </p:tgtEl>
                                      </p:cBhvr>
                                    </p:animEffect>
                                  </p:childTnLst>
                                </p:cTn>
                              </p:par>
                            </p:childTnLst>
                          </p:cTn>
                        </p:par>
                      </p:childTnLst>
                    </p:cTn>
                  </p:par>
                  <p:par>
                    <p:cTn id="113" fill="hold">
                      <p:stCondLst>
                        <p:cond delay="indefinite"/>
                      </p:stCondLst>
                      <p:childTnLst>
                        <p:par>
                          <p:cTn id="114" fill="hold">
                            <p:stCondLst>
                              <p:cond delay="0"/>
                            </p:stCondLst>
                            <p:childTnLst>
                              <p:par>
                                <p:cTn id="115" presetID="6" presetClass="entr" presetSubtype="16" fill="hold" grpId="0" nodeType="click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circle(in)">
                                      <p:cBhvr>
                                        <p:cTn id="117" dur="2000"/>
                                        <p:tgtEl>
                                          <p:spTgt spid="22"/>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16" fill="hold" grpId="0" nodeType="click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circle(in)">
                                      <p:cBhvr>
                                        <p:cTn id="122" dur="2000"/>
                                        <p:tgtEl>
                                          <p:spTgt spid="23"/>
                                        </p:tgtEl>
                                      </p:cBhvr>
                                    </p:animEffect>
                                  </p:childTnLst>
                                </p:cTn>
                              </p:par>
                            </p:childTnLst>
                          </p:cTn>
                        </p:par>
                      </p:childTnLst>
                    </p:cTn>
                  </p:par>
                  <p:par>
                    <p:cTn id="123" fill="hold">
                      <p:stCondLst>
                        <p:cond delay="indefinite"/>
                      </p:stCondLst>
                      <p:childTnLst>
                        <p:par>
                          <p:cTn id="124" fill="hold">
                            <p:stCondLst>
                              <p:cond delay="0"/>
                            </p:stCondLst>
                            <p:childTnLst>
                              <p:par>
                                <p:cTn id="125" presetID="6" presetClass="entr" presetSubtype="16" fill="hold" grpId="0" nodeType="click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circle(in)">
                                      <p:cBhvr>
                                        <p:cTn id="12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2" grpId="0"/>
      <p:bldP spid="3" grpId="0"/>
      <p:bldP spid="4" grpId="0"/>
      <p:bldP spid="6" grpId="0"/>
      <p:bldP spid="16" grpId="0"/>
      <p:bldP spid="17" grpId="0"/>
      <p:bldP spid="18" grpId="0"/>
      <p:bldP spid="19" grpId="0"/>
      <p:bldP spid="20" grpId="0"/>
      <p:bldP spid="21" grpId="0"/>
      <p:bldP spid="22" grpId="0"/>
      <p:bldP spid="23" grpId="0"/>
      <p:bldP spid="24"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93071"/>
            <a:ext cx="9144000" cy="1568586"/>
          </a:xfrm>
        </p:spPr>
        <p:txBody>
          <a:bodyPr>
            <a:normAutofit fontScale="90000"/>
          </a:bodyPr>
          <a:lstStyle/>
          <a:p>
            <a:r>
              <a:rPr lang="en-US" b="1" dirty="0">
                <a:solidFill>
                  <a:srgbClr val="008000"/>
                </a:solidFill>
                <a:latin typeface="Algerian" panose="04020705040A02060702" pitchFamily="82" charset="0"/>
              </a:rPr>
              <a:t>FILLING UP THE ENVELOPES </a:t>
            </a:r>
          </a:p>
        </p:txBody>
      </p:sp>
    </p:spTree>
    <p:extLst>
      <p:ext uri="{BB962C8B-B14F-4D97-AF65-F5344CB8AC3E}">
        <p14:creationId xmlns:p14="http://schemas.microsoft.com/office/powerpoint/2010/main" val="1678436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44600" y="-19050"/>
            <a:ext cx="4470400" cy="461665"/>
          </a:xfrm>
          <a:prstGeom prst="rect">
            <a:avLst/>
          </a:prstGeom>
        </p:spPr>
        <p:txBody>
          <a:bodyPr wrap="square">
            <a:spAutoFit/>
          </a:bodyPr>
          <a:lstStyle/>
          <a:p>
            <a:pPr algn="ctr"/>
            <a:r>
              <a:rPr lang="en-US" sz="2400" b="1" dirty="0">
                <a:solidFill>
                  <a:schemeClr val="bg1"/>
                </a:solidFill>
                <a:latin typeface="Verdana" pitchFamily="34" charset="0"/>
                <a:ea typeface="Verdana" pitchFamily="34" charset="0"/>
                <a:cs typeface="Verdana" pitchFamily="34" charset="0"/>
              </a:rPr>
              <a:t>PRE-POLL DAY – </a:t>
            </a:r>
            <a:endParaRPr lang="en-US" sz="2400" dirty="0">
              <a:solidFill>
                <a:schemeClr val="bg1"/>
              </a:solidFill>
              <a:latin typeface="Verdana" pitchFamily="34" charset="0"/>
              <a:ea typeface="Verdana" pitchFamily="34" charset="0"/>
              <a:cs typeface="Verdana" pitchFamily="34" charset="0"/>
            </a:endParaRPr>
          </a:p>
        </p:txBody>
      </p:sp>
      <p:sp>
        <p:nvSpPr>
          <p:cNvPr id="7" name="Rectangle 6"/>
          <p:cNvSpPr/>
          <p:nvPr/>
        </p:nvSpPr>
        <p:spPr>
          <a:xfrm>
            <a:off x="812800" y="2291081"/>
            <a:ext cx="10769600" cy="5586145"/>
          </a:xfrm>
          <a:prstGeom prst="rect">
            <a:avLst/>
          </a:prstGeom>
        </p:spPr>
        <p:txBody>
          <a:bodyPr wrap="square">
            <a:spAutoFit/>
          </a:bodyPr>
          <a:lstStyle/>
          <a:p>
            <a:pPr marL="457200" indent="-457200" algn="just">
              <a:buFont typeface="Arial" panose="020B0604020202020204" pitchFamily="34" charset="0"/>
              <a:buChar char="•"/>
            </a:pPr>
            <a:r>
              <a:rPr lang="en-US" sz="3200" dirty="0">
                <a:solidFill>
                  <a:srgbClr val="2B2A29"/>
                </a:solidFill>
                <a:latin typeface="TimesNewRomanPSMT"/>
              </a:rPr>
              <a:t>Polling officials should have a clear idea of the arrangements </a:t>
            </a:r>
            <a:r>
              <a:rPr lang="en-US" sz="3200" dirty="0" smtClean="0">
                <a:solidFill>
                  <a:srgbClr val="2B2A29"/>
                </a:solidFill>
                <a:latin typeface="TimesNewRomanPSMT"/>
              </a:rPr>
              <a:t>for </a:t>
            </a:r>
            <a:r>
              <a:rPr lang="en-US" sz="3200" dirty="0">
                <a:solidFill>
                  <a:srgbClr val="2B2A29"/>
                </a:solidFill>
                <a:latin typeface="TimesNewRomanPSMT"/>
              </a:rPr>
              <a:t>setting up of the Polling Station in a proper way especially to secure secrecy of voting, regulation of voters’ queue, protection of poll proceedings free from outside interference, </a:t>
            </a:r>
            <a:r>
              <a:rPr lang="en-US" sz="3200" dirty="0" err="1" smtClean="0">
                <a:solidFill>
                  <a:srgbClr val="2B2A29"/>
                </a:solidFill>
                <a:latin typeface="TimesNewRomanPSMT"/>
              </a:rPr>
              <a:t>etc</a:t>
            </a:r>
            <a:endParaRPr lang="en-US" sz="3200" dirty="0" smtClean="0">
              <a:solidFill>
                <a:srgbClr val="2B2A29"/>
              </a:solidFill>
              <a:latin typeface="TimesNewRomanPSMT"/>
            </a:endParaRPr>
          </a:p>
          <a:p>
            <a:pPr algn="just"/>
            <a:r>
              <a:rPr lang="en-US" sz="3200" dirty="0" smtClean="0">
                <a:solidFill>
                  <a:srgbClr val="2B2A29"/>
                </a:solidFill>
                <a:latin typeface="TimesNewRomanPSMT"/>
              </a:rPr>
              <a:t> </a:t>
            </a:r>
          </a:p>
          <a:p>
            <a:pPr marL="457200" indent="-457200" algn="just">
              <a:buFont typeface="Arial" panose="020B0604020202020204" pitchFamily="34" charset="0"/>
              <a:buChar char="•"/>
            </a:pPr>
            <a:r>
              <a:rPr lang="en-US" sz="3200" dirty="0">
                <a:solidFill>
                  <a:srgbClr val="2B2A29"/>
                </a:solidFill>
                <a:latin typeface="TimesNewRomanPSMT"/>
              </a:rPr>
              <a:t>Under no circumstances, the Ballot Units, or the Control Units or VVPATs should be placed on the floor. They must be kept on a table; </a:t>
            </a:r>
          </a:p>
          <a:p>
            <a:pPr marL="457200" indent="-457200" algn="just">
              <a:buFont typeface="Arial" panose="020B0604020202020204" pitchFamily="34" charset="0"/>
              <a:buChar char="•"/>
            </a:pPr>
            <a:endParaRPr lang="en-US" sz="3200" dirty="0">
              <a:solidFill>
                <a:srgbClr val="2B2A29"/>
              </a:solidFill>
              <a:latin typeface="TimesNewRomanPSMT"/>
            </a:endParaRPr>
          </a:p>
          <a:p>
            <a:pPr marL="363538" indent="-363538" algn="just">
              <a:spcBef>
                <a:spcPts val="600"/>
              </a:spcBef>
              <a:spcAft>
                <a:spcPts val="600"/>
              </a:spcAft>
              <a:buFont typeface="Arial" pitchFamily="34" charset="0"/>
              <a:buChar char="•"/>
            </a:pPr>
            <a:endParaRPr lang="en-US" sz="3200" b="1" dirty="0">
              <a:solidFill>
                <a:schemeClr val="tx1">
                  <a:lumMod val="95000"/>
                  <a:lumOff val="5000"/>
                </a:schemeClr>
              </a:solidFill>
              <a:ea typeface="Verdana" pitchFamily="34" charset="0"/>
              <a:cs typeface="Verdana" pitchFamily="34" charset="0"/>
            </a:endParaRPr>
          </a:p>
        </p:txBody>
      </p:sp>
      <p:sp>
        <p:nvSpPr>
          <p:cNvPr id="8" name="Rectangle 2"/>
          <p:cNvSpPr txBox="1">
            <a:spLocks noChangeArrowheads="1"/>
          </p:cNvSpPr>
          <p:nvPr/>
        </p:nvSpPr>
        <p:spPr>
          <a:xfrm>
            <a:off x="609600" y="1524000"/>
            <a:ext cx="10972800" cy="427038"/>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ea typeface="Helvetica" pitchFamily="2" charset="0"/>
                <a:cs typeface="Helvetica" pitchFamily="2" charset="0"/>
              </a:rPr>
              <a:t>PRE POLL DAY ARRANGEMENT – AT THE BOOTH</a:t>
            </a:r>
          </a:p>
        </p:txBody>
      </p:sp>
      <p:sp>
        <p:nvSpPr>
          <p:cNvPr id="4" name="Slide Number Placeholder 3">
            <a:extLst>
              <a:ext uri="{FF2B5EF4-FFF2-40B4-BE49-F238E27FC236}">
                <a16:creationId xmlns="" xmlns:a16="http://schemas.microsoft.com/office/drawing/2014/main" id="{93DCAB6D-6FF8-43B6-8F7E-D253162C8415}"/>
              </a:ext>
            </a:extLst>
          </p:cNvPr>
          <p:cNvSpPr>
            <a:spLocks noGrp="1"/>
          </p:cNvSpPr>
          <p:nvPr>
            <p:ph type="sldNum" sz="quarter" idx="12"/>
          </p:nvPr>
        </p:nvSpPr>
        <p:spPr/>
        <p:txBody>
          <a:bodyPr/>
          <a:lstStyle/>
          <a:p>
            <a:fld id="{9354E1B7-EA4B-4627-8377-47E877C4B30E}" type="slidenum">
              <a:rPr lang="en-US" smtClean="0"/>
              <a:pPr/>
              <a:t>15</a:t>
            </a:fld>
            <a:endParaRPr lang="en-US"/>
          </a:p>
        </p:txBody>
      </p:sp>
      <p:pic>
        <p:nvPicPr>
          <p:cNvPr id="9" name="Picture 8"/>
          <p:cNvPicPr>
            <a:picLocks noChangeAspect="1"/>
          </p:cNvPicPr>
          <p:nvPr/>
        </p:nvPicPr>
        <p:blipFill>
          <a:blip r:embed="rId2"/>
          <a:stretch>
            <a:fillRect/>
          </a:stretch>
        </p:blipFill>
        <p:spPr>
          <a:xfrm>
            <a:off x="9906000" y="194825"/>
            <a:ext cx="1706880" cy="1431577"/>
          </a:xfrm>
          <a:prstGeom prst="rect">
            <a:avLst/>
          </a:prstGeom>
        </p:spPr>
      </p:pic>
    </p:spTree>
    <p:extLst>
      <p:ext uri="{BB962C8B-B14F-4D97-AF65-F5344CB8AC3E}">
        <p14:creationId xmlns:p14="http://schemas.microsoft.com/office/powerpoint/2010/main" val="2887807166"/>
      </p:ext>
    </p:extLst>
  </p:cSld>
  <p:clrMapOvr>
    <a:masterClrMapping/>
  </p:clrMapOvr>
  <p:transition>
    <p:cover dir="u"/>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90D7435-493C-5459-13E9-13AEE16B7EBF}"/>
              </a:ext>
            </a:extLst>
          </p:cNvPr>
          <p:cNvSpPr/>
          <p:nvPr/>
        </p:nvSpPr>
        <p:spPr>
          <a:xfrm>
            <a:off x="2096728" y="0"/>
            <a:ext cx="8571271" cy="1143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914" name="Rectangle 2"/>
          <p:cNvSpPr>
            <a:spLocks noGrp="1" noChangeArrowheads="1"/>
          </p:cNvSpPr>
          <p:nvPr>
            <p:ph type="title"/>
          </p:nvPr>
        </p:nvSpPr>
        <p:spPr>
          <a:xfrm>
            <a:off x="2096729" y="280067"/>
            <a:ext cx="6934200" cy="719137"/>
          </a:xfrm>
        </p:spPr>
        <p:txBody>
          <a:bodyPr>
            <a:normAutofit fontScale="90000"/>
          </a:bodyPr>
          <a:lstStyle/>
          <a:p>
            <a:pPr algn="ctr" eaLnBrk="1" hangingPunct="1"/>
            <a:r>
              <a:rPr lang="en-US" sz="2400" b="1" dirty="0">
                <a:solidFill>
                  <a:schemeClr val="bg1"/>
                </a:solidFill>
              </a:rPr>
              <a:t>DEPOSITION  OF THE ELECTION PAPERS TO THE SECTOR OFFICER AT POLLING STATION</a:t>
            </a:r>
          </a:p>
        </p:txBody>
      </p:sp>
      <p:sp>
        <p:nvSpPr>
          <p:cNvPr id="26627" name="Rectangle 3"/>
          <p:cNvSpPr>
            <a:spLocks noGrp="1" noChangeArrowheads="1"/>
          </p:cNvSpPr>
          <p:nvPr>
            <p:ph idx="1"/>
          </p:nvPr>
        </p:nvSpPr>
        <p:spPr>
          <a:xfrm>
            <a:off x="2089355" y="1371600"/>
            <a:ext cx="8305800" cy="5334000"/>
          </a:xfrm>
          <a:solidFill>
            <a:schemeClr val="accent3">
              <a:lumMod val="20000"/>
              <a:lumOff val="80000"/>
            </a:schemeClr>
          </a:solidFill>
        </p:spPr>
        <p:txBody>
          <a:bodyPr>
            <a:normAutofit fontScale="92500"/>
          </a:bodyPr>
          <a:lstStyle/>
          <a:p>
            <a:pPr marL="609600" indent="-609600">
              <a:defRPr/>
            </a:pPr>
            <a:r>
              <a:rPr lang="en-US" sz="2400" b="1" dirty="0">
                <a:solidFill>
                  <a:schemeClr val="accent2"/>
                </a:solidFill>
              </a:rPr>
              <a:t>To avoid delay and inconvenience at collection centre, pack the covers and other</a:t>
            </a:r>
            <a:r>
              <a:rPr lang="en-IN" sz="2400" b="1" dirty="0">
                <a:solidFill>
                  <a:schemeClr val="accent2"/>
                </a:solidFill>
              </a:rPr>
              <a:t> </a:t>
            </a:r>
            <a:r>
              <a:rPr lang="en-US" sz="2400" b="1" dirty="0">
                <a:solidFill>
                  <a:schemeClr val="accent2"/>
                </a:solidFill>
              </a:rPr>
              <a:t>materials in 6 separate large packets.</a:t>
            </a:r>
          </a:p>
          <a:p>
            <a:pPr marL="609600" indent="-609600">
              <a:defRPr/>
            </a:pPr>
            <a:r>
              <a:rPr lang="en-US" sz="2400" b="1" dirty="0">
                <a:solidFill>
                  <a:schemeClr val="accent2"/>
                </a:solidFill>
              </a:rPr>
              <a:t>Even if a statement or record is Nil, Nil must be written</a:t>
            </a:r>
          </a:p>
          <a:p>
            <a:pPr marL="609600" indent="-609600">
              <a:defRPr/>
            </a:pPr>
            <a:r>
              <a:rPr lang="en-US" sz="2400" b="1" u="sng" dirty="0">
                <a:solidFill>
                  <a:schemeClr val="tx1">
                    <a:lumMod val="95000"/>
                    <a:lumOff val="5000"/>
                  </a:schemeClr>
                </a:solidFill>
              </a:rPr>
              <a:t>I. First Packet </a:t>
            </a:r>
            <a:r>
              <a:rPr lang="en-US" sz="2400" b="1" u="sng" dirty="0">
                <a:solidFill>
                  <a:srgbClr val="00B050"/>
                </a:solidFill>
              </a:rPr>
              <a:t>( </a:t>
            </a:r>
            <a:r>
              <a:rPr lang="en-US" sz="2400" b="1" u="sng" dirty="0">
                <a:solidFill>
                  <a:schemeClr val="tx1">
                    <a:lumMod val="95000"/>
                    <a:lumOff val="5000"/>
                  </a:schemeClr>
                </a:solidFill>
              </a:rPr>
              <a:t>white </a:t>
            </a:r>
            <a:r>
              <a:rPr lang="en-US" sz="2400" b="1" u="sng" dirty="0" err="1">
                <a:solidFill>
                  <a:schemeClr val="tx1">
                    <a:lumMod val="95000"/>
                    <a:lumOff val="5000"/>
                  </a:schemeClr>
                </a:solidFill>
              </a:rPr>
              <a:t>colour</a:t>
            </a:r>
            <a:r>
              <a:rPr lang="en-US" sz="2400" b="1" dirty="0">
                <a:solidFill>
                  <a:srgbClr val="00B050"/>
                </a:solidFill>
              </a:rPr>
              <a:t>)</a:t>
            </a:r>
            <a:r>
              <a:rPr lang="en-US" sz="2400" b="1" dirty="0">
                <a:solidFill>
                  <a:schemeClr val="accent2"/>
                </a:solidFill>
              </a:rPr>
              <a:t> – containing</a:t>
            </a:r>
          </a:p>
          <a:p>
            <a:pPr marL="609600" indent="-609600">
              <a:defRPr/>
            </a:pPr>
            <a:r>
              <a:rPr lang="en-US" sz="2400" b="1" dirty="0">
                <a:solidFill>
                  <a:schemeClr val="accent2"/>
                </a:solidFill>
              </a:rPr>
              <a:t> </a:t>
            </a:r>
            <a:r>
              <a:rPr lang="en-US" sz="2400" b="1" dirty="0">
                <a:solidFill>
                  <a:srgbClr val="00B050"/>
                </a:solidFill>
              </a:rPr>
              <a:t>EVM papers must be </a:t>
            </a:r>
            <a:r>
              <a:rPr lang="en-US" sz="2400" b="1" dirty="0" err="1">
                <a:solidFill>
                  <a:srgbClr val="002060"/>
                </a:solidFill>
              </a:rPr>
              <a:t>superscribed</a:t>
            </a:r>
            <a:r>
              <a:rPr lang="en-US" sz="2400" b="1" dirty="0">
                <a:solidFill>
                  <a:srgbClr val="002060"/>
                </a:solidFill>
              </a:rPr>
              <a:t> as” </a:t>
            </a:r>
            <a:r>
              <a:rPr lang="en-US" sz="2400" b="1" u="sng" dirty="0">
                <a:solidFill>
                  <a:srgbClr val="002060"/>
                </a:solidFill>
              </a:rPr>
              <a:t>EVM PAPERS COVER</a:t>
            </a:r>
            <a:r>
              <a:rPr lang="en-US" sz="2400" b="1" dirty="0">
                <a:solidFill>
                  <a:srgbClr val="002060"/>
                </a:solidFill>
              </a:rPr>
              <a:t>”</a:t>
            </a:r>
          </a:p>
          <a:p>
            <a:pPr marL="609600" indent="-609600">
              <a:defRPr/>
            </a:pPr>
            <a:r>
              <a:rPr lang="en-IN" sz="2400" b="1" dirty="0">
                <a:solidFill>
                  <a:srgbClr val="00B050"/>
                </a:solidFill>
              </a:rPr>
              <a:t>(a) Envelope containing account of votes recorded- </a:t>
            </a:r>
            <a:r>
              <a:rPr lang="en-IN" sz="2400" b="1" dirty="0">
                <a:solidFill>
                  <a:schemeClr val="accent2">
                    <a:lumMod val="75000"/>
                  </a:schemeClr>
                </a:solidFill>
              </a:rPr>
              <a:t>Form 17C</a:t>
            </a:r>
          </a:p>
          <a:p>
            <a:pPr marL="609600" indent="-609600">
              <a:defRPr/>
            </a:pPr>
            <a:r>
              <a:rPr lang="en-IN" sz="2400" b="1" dirty="0">
                <a:solidFill>
                  <a:srgbClr val="00B050"/>
                </a:solidFill>
              </a:rPr>
              <a:t>(b)Envelope containing PRO Report I (</a:t>
            </a:r>
            <a:r>
              <a:rPr lang="en-IN" sz="2400" b="1" dirty="0">
                <a:solidFill>
                  <a:schemeClr val="accent2">
                    <a:lumMod val="75000"/>
                  </a:schemeClr>
                </a:solidFill>
              </a:rPr>
              <a:t>Mock Poll Certificate</a:t>
            </a:r>
            <a:r>
              <a:rPr lang="en-IN" sz="2400" b="1" dirty="0">
                <a:solidFill>
                  <a:srgbClr val="00B050"/>
                </a:solidFill>
              </a:rPr>
              <a:t>),II&amp;III.</a:t>
            </a:r>
          </a:p>
          <a:p>
            <a:pPr marL="609600" indent="-609600">
              <a:defRPr/>
            </a:pPr>
            <a:r>
              <a:rPr lang="en-IN" sz="2400" b="1" dirty="0">
                <a:solidFill>
                  <a:srgbClr val="00B050"/>
                </a:solidFill>
              </a:rPr>
              <a:t>(c) </a:t>
            </a:r>
            <a:r>
              <a:rPr lang="en-IN" sz="2400" b="1" dirty="0">
                <a:solidFill>
                  <a:schemeClr val="tx1">
                    <a:lumMod val="95000"/>
                    <a:lumOff val="5000"/>
                  </a:schemeClr>
                </a:solidFill>
              </a:rPr>
              <a:t>Black Colour Sealed envelope </a:t>
            </a:r>
            <a:r>
              <a:rPr lang="en-IN" sz="2400" b="1" dirty="0">
                <a:solidFill>
                  <a:srgbClr val="00B050"/>
                </a:solidFill>
              </a:rPr>
              <a:t>containing Printed </a:t>
            </a:r>
            <a:r>
              <a:rPr lang="en-IN" sz="2400" b="1" dirty="0">
                <a:solidFill>
                  <a:schemeClr val="accent2">
                    <a:lumMod val="75000"/>
                  </a:schemeClr>
                </a:solidFill>
              </a:rPr>
              <a:t>VVPAT paper slips </a:t>
            </a:r>
            <a:r>
              <a:rPr lang="en-IN" sz="2400" b="1" dirty="0">
                <a:solidFill>
                  <a:srgbClr val="00B050"/>
                </a:solidFill>
              </a:rPr>
              <a:t>of Mock Poll. </a:t>
            </a:r>
          </a:p>
          <a:p>
            <a:pPr marL="609600" indent="-609600">
              <a:defRPr/>
            </a:pPr>
            <a:r>
              <a:rPr lang="en-IN" sz="2400" b="1" dirty="0">
                <a:solidFill>
                  <a:srgbClr val="00B050"/>
                </a:solidFill>
              </a:rPr>
              <a:t>Note: Above papers must be kept in </a:t>
            </a:r>
            <a:r>
              <a:rPr lang="en-IN" sz="2400" b="1" dirty="0">
                <a:solidFill>
                  <a:srgbClr val="FF0000"/>
                </a:solidFill>
              </a:rPr>
              <a:t>UNSEALED</a:t>
            </a:r>
            <a:r>
              <a:rPr lang="en-IN" sz="2400" b="1" dirty="0">
                <a:solidFill>
                  <a:srgbClr val="00B050"/>
                </a:solidFill>
              </a:rPr>
              <a:t> WHITE COLOURED MASTER ENVELOPE (1/1) and kept in Polled EVM Strong Room.</a:t>
            </a:r>
          </a:p>
          <a:p>
            <a:pPr marL="0" indent="0">
              <a:buNone/>
              <a:defRPr/>
            </a:pPr>
            <a:endParaRPr lang="en-US" sz="2400" b="1" dirty="0">
              <a:solidFill>
                <a:schemeClr val="accent2"/>
              </a:solidFill>
            </a:endParaRPr>
          </a:p>
        </p:txBody>
      </p:sp>
      <p:sp>
        <p:nvSpPr>
          <p:cNvPr id="3" name="Slide Number Placeholder 2"/>
          <p:cNvSpPr>
            <a:spLocks noGrp="1"/>
          </p:cNvSpPr>
          <p:nvPr>
            <p:ph type="sldNum" sz="quarter" idx="12"/>
          </p:nvPr>
        </p:nvSpPr>
        <p:spPr>
          <a:xfrm>
            <a:off x="9753600" y="6356350"/>
            <a:ext cx="457200" cy="501650"/>
          </a:xfrm>
        </p:spPr>
        <p:txBody>
          <a:bodyPr/>
          <a:lstStyle/>
          <a:p>
            <a:pPr>
              <a:defRPr/>
            </a:pPr>
            <a:fld id="{09E5CDE5-5A06-4601-B3F0-54BC77E693F5}" type="slidenum">
              <a:rPr lang="en-US" smtClean="0"/>
              <a:pPr>
                <a:defRPr/>
              </a:pPr>
              <a:t>150</a:t>
            </a:fld>
            <a:endParaRPr lang="en-US" dirty="0"/>
          </a:p>
        </p:txBody>
      </p:sp>
      <p:pic>
        <p:nvPicPr>
          <p:cNvPr id="7" name="Picture 6"/>
          <p:cNvPicPr>
            <a:picLocks noChangeAspect="1"/>
          </p:cNvPicPr>
          <p:nvPr/>
        </p:nvPicPr>
        <p:blipFill>
          <a:blip r:embed="rId3"/>
          <a:stretch>
            <a:fillRect/>
          </a:stretch>
        </p:blipFill>
        <p:spPr>
          <a:xfrm>
            <a:off x="10485120" y="0"/>
            <a:ext cx="1706880" cy="1431577"/>
          </a:xfrm>
          <a:prstGeom prst="rect">
            <a:avLst/>
          </a:prstGeom>
        </p:spPr>
      </p:pic>
    </p:spTree>
    <p:extLst>
      <p:ext uri="{BB962C8B-B14F-4D97-AF65-F5344CB8AC3E}">
        <p14:creationId xmlns:p14="http://schemas.microsoft.com/office/powerpoint/2010/main" val="26003913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BD8173E-0D06-3DA4-BCA3-06CE408C3270}"/>
              </a:ext>
            </a:extLst>
          </p:cNvPr>
          <p:cNvSpPr/>
          <p:nvPr/>
        </p:nvSpPr>
        <p:spPr>
          <a:xfrm>
            <a:off x="1981200" y="0"/>
            <a:ext cx="8686800" cy="1143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650" name="Rectangle 2"/>
          <p:cNvSpPr>
            <a:spLocks noGrp="1" noChangeArrowheads="1"/>
          </p:cNvSpPr>
          <p:nvPr>
            <p:ph type="title"/>
          </p:nvPr>
        </p:nvSpPr>
        <p:spPr>
          <a:xfrm>
            <a:off x="1981200" y="277814"/>
            <a:ext cx="8229600" cy="712787"/>
          </a:xfrm>
        </p:spPr>
        <p:txBody>
          <a:bodyPr>
            <a:normAutofit/>
          </a:bodyPr>
          <a:lstStyle/>
          <a:p>
            <a:pPr eaLnBrk="1" hangingPunct="1">
              <a:defRPr/>
            </a:pPr>
            <a:r>
              <a:rPr lang="en-IN" sz="3200" b="1" dirty="0">
                <a:solidFill>
                  <a:schemeClr val="bg1"/>
                </a:solidFill>
              </a:rPr>
              <a:t>II. The Second Packet WHITE colour</a:t>
            </a:r>
            <a:endParaRPr lang="en-US" sz="3200" b="1" dirty="0">
              <a:solidFill>
                <a:schemeClr val="bg1"/>
              </a:solidFill>
            </a:endParaRPr>
          </a:p>
        </p:txBody>
      </p:sp>
      <p:sp>
        <p:nvSpPr>
          <p:cNvPr id="27651" name="Rectangle 3"/>
          <p:cNvSpPr>
            <a:spLocks noGrp="1" noChangeArrowheads="1"/>
          </p:cNvSpPr>
          <p:nvPr>
            <p:ph idx="1"/>
          </p:nvPr>
        </p:nvSpPr>
        <p:spPr>
          <a:xfrm>
            <a:off x="1941871" y="1542346"/>
            <a:ext cx="8153400" cy="4724400"/>
          </a:xfrm>
          <a:solidFill>
            <a:schemeClr val="bg1"/>
          </a:solidFill>
        </p:spPr>
        <p:txBody>
          <a:bodyPr>
            <a:normAutofit/>
          </a:bodyPr>
          <a:lstStyle/>
          <a:p>
            <a:pPr marL="609600" indent="-609600" algn="just">
              <a:defRPr/>
            </a:pPr>
            <a:r>
              <a:rPr lang="en-US" b="1" dirty="0" err="1">
                <a:solidFill>
                  <a:srgbClr val="00B050"/>
                </a:solidFill>
              </a:rPr>
              <a:t>Superscribed</a:t>
            </a:r>
            <a:r>
              <a:rPr lang="en-US" b="1" dirty="0">
                <a:solidFill>
                  <a:srgbClr val="00B050"/>
                </a:solidFill>
              </a:rPr>
              <a:t> as </a:t>
            </a:r>
            <a:r>
              <a:rPr lang="en-US" b="1" u="sng" dirty="0">
                <a:solidFill>
                  <a:srgbClr val="002060"/>
                </a:solidFill>
              </a:rPr>
              <a:t>SCRUTINY COVER-</a:t>
            </a:r>
          </a:p>
          <a:p>
            <a:pPr marL="990600" lvl="1" indent="-533400" algn="just">
              <a:buFontTx/>
              <a:buAutoNum type="arabicParenR"/>
              <a:defRPr/>
            </a:pPr>
            <a:r>
              <a:rPr lang="en-IN" b="1" dirty="0"/>
              <a:t>Unsealed envelope containing </a:t>
            </a:r>
            <a:r>
              <a:rPr lang="en-IN" b="1" dirty="0">
                <a:solidFill>
                  <a:srgbClr val="FF0000"/>
                </a:solidFill>
              </a:rPr>
              <a:t>PO Diary</a:t>
            </a:r>
            <a:endParaRPr lang="en-US" b="1" dirty="0">
              <a:solidFill>
                <a:srgbClr val="FF0000"/>
              </a:solidFill>
            </a:endParaRPr>
          </a:p>
          <a:p>
            <a:pPr marL="990600" lvl="1" indent="-533400" algn="just">
              <a:buFontTx/>
              <a:buAutoNum type="arabicParenR"/>
              <a:defRPr/>
            </a:pPr>
            <a:r>
              <a:rPr lang="en-IN" b="1" dirty="0">
                <a:solidFill>
                  <a:srgbClr val="FF0000"/>
                </a:solidFill>
              </a:rPr>
              <a:t>Sealed</a:t>
            </a:r>
            <a:r>
              <a:rPr lang="en-IN" b="1" dirty="0"/>
              <a:t> envelope containing the </a:t>
            </a:r>
            <a:r>
              <a:rPr lang="en-US" b="1" dirty="0">
                <a:solidFill>
                  <a:srgbClr val="FF0000"/>
                </a:solidFill>
              </a:rPr>
              <a:t>Register of voters 17A</a:t>
            </a:r>
          </a:p>
          <a:p>
            <a:pPr marL="990600" lvl="1" indent="-533400" algn="just">
              <a:buFontTx/>
              <a:buAutoNum type="arabicParenR"/>
              <a:defRPr/>
            </a:pPr>
            <a:r>
              <a:rPr lang="en-IN" b="1" dirty="0"/>
              <a:t>Unsealed envelope containing </a:t>
            </a:r>
            <a:r>
              <a:rPr lang="en-IN" b="1" dirty="0">
                <a:solidFill>
                  <a:srgbClr val="FF0000"/>
                </a:solidFill>
              </a:rPr>
              <a:t>Visit Sheet</a:t>
            </a:r>
            <a:r>
              <a:rPr lang="en-IN" b="1" dirty="0"/>
              <a:t>.</a:t>
            </a:r>
          </a:p>
          <a:p>
            <a:pPr marL="990600" lvl="1" indent="-533400" algn="just">
              <a:buFontTx/>
              <a:buAutoNum type="arabicParenR"/>
              <a:defRPr/>
            </a:pPr>
            <a:r>
              <a:rPr lang="en-IN" b="1" dirty="0"/>
              <a:t>Unsealed envelope containing the list of blind and infirm electors in </a:t>
            </a:r>
            <a:r>
              <a:rPr lang="en-IN" b="1" dirty="0">
                <a:solidFill>
                  <a:srgbClr val="FF0000"/>
                </a:solidFill>
              </a:rPr>
              <a:t>Form 14 A </a:t>
            </a:r>
            <a:r>
              <a:rPr lang="en-IN" b="1" dirty="0"/>
              <a:t>and Declarations of Companions.</a:t>
            </a:r>
            <a:endParaRPr lang="en-US" b="1" dirty="0"/>
          </a:p>
          <a:p>
            <a:pPr marL="990600" lvl="1" indent="-533400" algn="just">
              <a:buNone/>
              <a:defRPr/>
            </a:pPr>
            <a:r>
              <a:rPr lang="en-IN" b="1" dirty="0">
                <a:solidFill>
                  <a:schemeClr val="tx1">
                    <a:lumMod val="95000"/>
                    <a:lumOff val="5000"/>
                  </a:schemeClr>
                </a:solidFill>
              </a:rPr>
              <a:t>Note: The above papers must be kept in </a:t>
            </a:r>
            <a:r>
              <a:rPr lang="en-IN" b="1" dirty="0">
                <a:solidFill>
                  <a:srgbClr val="FF0000"/>
                </a:solidFill>
              </a:rPr>
              <a:t>UNSEALED</a:t>
            </a:r>
            <a:r>
              <a:rPr lang="en-IN" b="1" dirty="0">
                <a:solidFill>
                  <a:schemeClr val="tx1">
                    <a:lumMod val="95000"/>
                    <a:lumOff val="5000"/>
                  </a:schemeClr>
                </a:solidFill>
              </a:rPr>
              <a:t> WHITE COLOURED MASTER ENVELOPE(2/1) and  PS wise Scrutiny Covers must be stored in a strong room other than polled EVM strong room.</a:t>
            </a:r>
            <a:endParaRPr lang="en-US" b="1" dirty="0">
              <a:solidFill>
                <a:schemeClr val="tx1">
                  <a:lumMod val="95000"/>
                  <a:lumOff val="5000"/>
                </a:schemeClr>
              </a:solidFill>
            </a:endParaRPr>
          </a:p>
        </p:txBody>
      </p:sp>
      <p:sp>
        <p:nvSpPr>
          <p:cNvPr id="3" name="Slide Number Placeholder 2"/>
          <p:cNvSpPr>
            <a:spLocks noGrp="1"/>
          </p:cNvSpPr>
          <p:nvPr>
            <p:ph type="sldNum" sz="quarter" idx="12"/>
          </p:nvPr>
        </p:nvSpPr>
        <p:spPr/>
        <p:txBody>
          <a:bodyPr/>
          <a:lstStyle/>
          <a:p>
            <a:pPr>
              <a:defRPr/>
            </a:pPr>
            <a:fld id="{09E5CDE5-5A06-4601-B3F0-54BC77E693F5}" type="slidenum">
              <a:rPr lang="en-US" smtClean="0"/>
              <a:pPr>
                <a:defRPr/>
              </a:pPr>
              <a:t>151</a:t>
            </a:fld>
            <a:endParaRPr lang="en-US"/>
          </a:p>
        </p:txBody>
      </p:sp>
      <p:pic>
        <p:nvPicPr>
          <p:cNvPr id="7" name="Picture 6"/>
          <p:cNvPicPr>
            <a:picLocks noChangeAspect="1"/>
          </p:cNvPicPr>
          <p:nvPr/>
        </p:nvPicPr>
        <p:blipFill>
          <a:blip r:embed="rId3"/>
          <a:stretch>
            <a:fillRect/>
          </a:stretch>
        </p:blipFill>
        <p:spPr>
          <a:xfrm>
            <a:off x="10414000" y="-144289"/>
            <a:ext cx="1706880" cy="1431577"/>
          </a:xfrm>
          <a:prstGeom prst="rect">
            <a:avLst/>
          </a:prstGeom>
        </p:spPr>
      </p:pic>
    </p:spTree>
    <p:extLst>
      <p:ext uri="{BB962C8B-B14F-4D97-AF65-F5344CB8AC3E}">
        <p14:creationId xmlns:p14="http://schemas.microsoft.com/office/powerpoint/2010/main" val="18970072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09907A1-A7E1-3183-A5D9-0B1CBFD912F2}"/>
              </a:ext>
            </a:extLst>
          </p:cNvPr>
          <p:cNvSpPr/>
          <p:nvPr/>
        </p:nvSpPr>
        <p:spPr>
          <a:xfrm>
            <a:off x="1981200" y="0"/>
            <a:ext cx="8686800" cy="1143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674" name="Rectangle 2"/>
          <p:cNvSpPr>
            <a:spLocks noGrp="1" noChangeArrowheads="1"/>
          </p:cNvSpPr>
          <p:nvPr>
            <p:ph type="title"/>
          </p:nvPr>
        </p:nvSpPr>
        <p:spPr>
          <a:xfrm>
            <a:off x="1981200" y="277814"/>
            <a:ext cx="8229600" cy="560387"/>
          </a:xfrm>
        </p:spPr>
        <p:txBody>
          <a:bodyPr>
            <a:normAutofit/>
          </a:bodyPr>
          <a:lstStyle/>
          <a:p>
            <a:pPr eaLnBrk="1" hangingPunct="1">
              <a:defRPr/>
            </a:pPr>
            <a:r>
              <a:rPr lang="en-US" sz="3200" b="1" dirty="0">
                <a:solidFill>
                  <a:schemeClr val="bg1"/>
                </a:solidFill>
              </a:rPr>
              <a:t>III. Third Packet White </a:t>
            </a:r>
            <a:r>
              <a:rPr lang="en-US" sz="3200" b="1" dirty="0" err="1">
                <a:solidFill>
                  <a:schemeClr val="bg1"/>
                </a:solidFill>
              </a:rPr>
              <a:t>Colour</a:t>
            </a:r>
            <a:endParaRPr lang="en-US" sz="3200" b="1" dirty="0">
              <a:solidFill>
                <a:schemeClr val="bg1"/>
              </a:solidFill>
            </a:endParaRPr>
          </a:p>
        </p:txBody>
      </p:sp>
      <p:sp>
        <p:nvSpPr>
          <p:cNvPr id="28675" name="Rectangle 3"/>
          <p:cNvSpPr>
            <a:spLocks noGrp="1" noChangeArrowheads="1"/>
          </p:cNvSpPr>
          <p:nvPr>
            <p:ph idx="1"/>
          </p:nvPr>
        </p:nvSpPr>
        <p:spPr>
          <a:xfrm>
            <a:off x="1701800" y="1408647"/>
            <a:ext cx="8509000" cy="4983275"/>
          </a:xfrm>
          <a:solidFill>
            <a:schemeClr val="bg1"/>
          </a:solidFill>
        </p:spPr>
        <p:txBody>
          <a:bodyPr>
            <a:normAutofit/>
          </a:bodyPr>
          <a:lstStyle/>
          <a:p>
            <a:pPr marL="609600" indent="-609600" algn="just">
              <a:defRPr/>
            </a:pPr>
            <a:r>
              <a:rPr lang="en-US" b="1" dirty="0" err="1"/>
              <a:t>Superscribed</a:t>
            </a:r>
            <a:r>
              <a:rPr lang="en-US" b="1" dirty="0"/>
              <a:t> as “</a:t>
            </a:r>
            <a:r>
              <a:rPr lang="en-US" b="1" u="sng" dirty="0">
                <a:solidFill>
                  <a:srgbClr val="FF0000"/>
                </a:solidFill>
              </a:rPr>
              <a:t>STATUTORY COVER</a:t>
            </a:r>
            <a:r>
              <a:rPr lang="en-US" b="1" dirty="0"/>
              <a:t>”:-</a:t>
            </a:r>
          </a:p>
          <a:p>
            <a:pPr marL="990600" lvl="1" indent="-533400">
              <a:buFontTx/>
              <a:buAutoNum type="arabicParenR"/>
              <a:defRPr/>
            </a:pPr>
            <a:r>
              <a:rPr lang="en-US" sz="2800" b="1" dirty="0">
                <a:solidFill>
                  <a:srgbClr val="FF0000"/>
                </a:solidFill>
              </a:rPr>
              <a:t>Sealed</a:t>
            </a:r>
            <a:r>
              <a:rPr lang="en-US" sz="2800" b="1" dirty="0"/>
              <a:t> envelope containing </a:t>
            </a:r>
            <a:r>
              <a:rPr lang="en-US" sz="2800" b="1" dirty="0">
                <a:solidFill>
                  <a:schemeClr val="accent6">
                    <a:lumMod val="75000"/>
                  </a:schemeClr>
                </a:solidFill>
              </a:rPr>
              <a:t>marked copy and list of CSVs</a:t>
            </a:r>
          </a:p>
          <a:p>
            <a:pPr marL="990600" lvl="1" indent="-533400">
              <a:buFontTx/>
              <a:buAutoNum type="arabicParenR"/>
              <a:defRPr/>
            </a:pPr>
            <a:r>
              <a:rPr lang="en-US" sz="2800" b="1" dirty="0">
                <a:solidFill>
                  <a:srgbClr val="FF0000"/>
                </a:solidFill>
              </a:rPr>
              <a:t>Sealed</a:t>
            </a:r>
            <a:r>
              <a:rPr lang="en-US" sz="2800" b="1" dirty="0"/>
              <a:t> envelope containing </a:t>
            </a:r>
            <a:r>
              <a:rPr lang="en-US" sz="2800" b="1" dirty="0">
                <a:solidFill>
                  <a:schemeClr val="accent6">
                    <a:lumMod val="75000"/>
                  </a:schemeClr>
                </a:solidFill>
              </a:rPr>
              <a:t>Voter Slips</a:t>
            </a:r>
          </a:p>
          <a:p>
            <a:pPr marL="990600" lvl="1" indent="-533400">
              <a:buFontTx/>
              <a:buAutoNum type="arabicParenR"/>
              <a:defRPr/>
            </a:pPr>
            <a:r>
              <a:rPr lang="en-US" sz="2800" b="1" dirty="0">
                <a:solidFill>
                  <a:srgbClr val="FF0000"/>
                </a:solidFill>
              </a:rPr>
              <a:t>Sealed</a:t>
            </a:r>
            <a:r>
              <a:rPr lang="en-US" sz="2800" b="1" dirty="0"/>
              <a:t> envelope containing </a:t>
            </a:r>
            <a:r>
              <a:rPr lang="en-US" sz="2800" b="1" dirty="0">
                <a:solidFill>
                  <a:schemeClr val="accent6">
                    <a:lumMod val="75000"/>
                  </a:schemeClr>
                </a:solidFill>
              </a:rPr>
              <a:t>Unused Tendered Ballot Papers </a:t>
            </a:r>
          </a:p>
          <a:p>
            <a:pPr marL="990600" lvl="1" indent="-533400">
              <a:buFontTx/>
              <a:buAutoNum type="arabicParenR"/>
              <a:defRPr/>
            </a:pPr>
            <a:r>
              <a:rPr lang="en-US" sz="2800" b="1" dirty="0">
                <a:solidFill>
                  <a:srgbClr val="FF0000"/>
                </a:solidFill>
              </a:rPr>
              <a:t>Sealed</a:t>
            </a:r>
            <a:r>
              <a:rPr lang="en-US" sz="2800" b="1" dirty="0"/>
              <a:t> envelope containing </a:t>
            </a:r>
            <a:r>
              <a:rPr lang="en-US" sz="2800" b="1" dirty="0">
                <a:solidFill>
                  <a:schemeClr val="accent6">
                    <a:lumMod val="75000"/>
                  </a:schemeClr>
                </a:solidFill>
              </a:rPr>
              <a:t>used tendered ballot papers</a:t>
            </a:r>
            <a:r>
              <a:rPr lang="en-US" sz="2800" b="1" dirty="0"/>
              <a:t> and the list in </a:t>
            </a:r>
            <a:r>
              <a:rPr lang="en-US" sz="2800" b="1" dirty="0">
                <a:solidFill>
                  <a:schemeClr val="accent6">
                    <a:lumMod val="75000"/>
                  </a:schemeClr>
                </a:solidFill>
              </a:rPr>
              <a:t>Form 17B</a:t>
            </a:r>
          </a:p>
          <a:p>
            <a:pPr marL="990600" lvl="1" indent="-533400">
              <a:buFontTx/>
              <a:buAutoNum type="arabicParenR"/>
              <a:defRPr/>
            </a:pPr>
            <a:r>
              <a:rPr lang="en-US" sz="2800" b="1" dirty="0">
                <a:solidFill>
                  <a:srgbClr val="FF0000"/>
                </a:solidFill>
              </a:rPr>
              <a:t>Sealed</a:t>
            </a:r>
            <a:r>
              <a:rPr lang="en-US" sz="2800" b="1" dirty="0"/>
              <a:t> envelope containing challenged votes in </a:t>
            </a:r>
            <a:r>
              <a:rPr lang="en-US" sz="2800" b="1" dirty="0">
                <a:solidFill>
                  <a:schemeClr val="accent6">
                    <a:lumMod val="75000"/>
                  </a:schemeClr>
                </a:solidFill>
              </a:rPr>
              <a:t>Form 14</a:t>
            </a:r>
            <a:r>
              <a:rPr lang="en-US" sz="2800" b="1" dirty="0"/>
              <a:t>. </a:t>
            </a:r>
          </a:p>
        </p:txBody>
      </p:sp>
      <p:sp>
        <p:nvSpPr>
          <p:cNvPr id="3" name="Slide Number Placeholder 2"/>
          <p:cNvSpPr>
            <a:spLocks noGrp="1"/>
          </p:cNvSpPr>
          <p:nvPr>
            <p:ph type="sldNum" sz="quarter" idx="12"/>
          </p:nvPr>
        </p:nvSpPr>
        <p:spPr/>
        <p:txBody>
          <a:bodyPr/>
          <a:lstStyle/>
          <a:p>
            <a:pPr>
              <a:defRPr/>
            </a:pPr>
            <a:fld id="{09E5CDE5-5A06-4601-B3F0-54BC77E693F5}" type="slidenum">
              <a:rPr lang="en-US" smtClean="0"/>
              <a:pPr>
                <a:defRPr/>
              </a:pPr>
              <a:t>152</a:t>
            </a:fld>
            <a:endParaRPr lang="en-US"/>
          </a:p>
        </p:txBody>
      </p:sp>
      <p:pic>
        <p:nvPicPr>
          <p:cNvPr id="7" name="Picture 6"/>
          <p:cNvPicPr>
            <a:picLocks noChangeAspect="1"/>
          </p:cNvPicPr>
          <p:nvPr/>
        </p:nvPicPr>
        <p:blipFill>
          <a:blip r:embed="rId3"/>
          <a:stretch>
            <a:fillRect/>
          </a:stretch>
        </p:blipFill>
        <p:spPr>
          <a:xfrm>
            <a:off x="10500360" y="0"/>
            <a:ext cx="1706880" cy="1431577"/>
          </a:xfrm>
          <a:prstGeom prst="rect">
            <a:avLst/>
          </a:prstGeom>
        </p:spPr>
      </p:pic>
    </p:spTree>
    <p:extLst>
      <p:ext uri="{BB962C8B-B14F-4D97-AF65-F5344CB8AC3E}">
        <p14:creationId xmlns:p14="http://schemas.microsoft.com/office/powerpoint/2010/main" val="8616892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34BB57A9-3FAF-B185-33F9-2859B4B19AA9}"/>
              </a:ext>
            </a:extLst>
          </p:cNvPr>
          <p:cNvSpPr/>
          <p:nvPr/>
        </p:nvSpPr>
        <p:spPr>
          <a:xfrm>
            <a:off x="1981200" y="0"/>
            <a:ext cx="8686800" cy="1143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674" name="Rectangle 2"/>
          <p:cNvSpPr>
            <a:spLocks noGrp="1" noChangeArrowheads="1"/>
          </p:cNvSpPr>
          <p:nvPr>
            <p:ph type="title"/>
          </p:nvPr>
        </p:nvSpPr>
        <p:spPr>
          <a:xfrm>
            <a:off x="1981200" y="277814"/>
            <a:ext cx="8229600" cy="560387"/>
          </a:xfrm>
        </p:spPr>
        <p:txBody>
          <a:bodyPr>
            <a:normAutofit/>
          </a:bodyPr>
          <a:lstStyle/>
          <a:p>
            <a:pPr eaLnBrk="1" hangingPunct="1">
              <a:defRPr/>
            </a:pPr>
            <a:r>
              <a:rPr lang="en-IN" sz="3200" b="1" dirty="0">
                <a:solidFill>
                  <a:schemeClr val="bg1"/>
                </a:solidFill>
              </a:rPr>
              <a:t>IV . FOURTH PACKET- YELLOW COLOUR</a:t>
            </a:r>
            <a:endParaRPr lang="en-US" sz="3200" b="1" dirty="0">
              <a:solidFill>
                <a:schemeClr val="bg1"/>
              </a:solidFill>
            </a:endParaRPr>
          </a:p>
        </p:txBody>
      </p:sp>
      <p:sp>
        <p:nvSpPr>
          <p:cNvPr id="28675" name="Rectangle 3"/>
          <p:cNvSpPr>
            <a:spLocks noGrp="1" noChangeArrowheads="1"/>
          </p:cNvSpPr>
          <p:nvPr>
            <p:ph idx="1"/>
          </p:nvPr>
        </p:nvSpPr>
        <p:spPr>
          <a:xfrm>
            <a:off x="1600200" y="1219200"/>
            <a:ext cx="8839200" cy="5334000"/>
          </a:xfrm>
          <a:solidFill>
            <a:schemeClr val="bg1"/>
          </a:solidFill>
        </p:spPr>
        <p:txBody>
          <a:bodyPr>
            <a:noAutofit/>
          </a:bodyPr>
          <a:lstStyle/>
          <a:p>
            <a:pPr marL="609600" indent="-609600" algn="just">
              <a:buNone/>
              <a:defRPr/>
            </a:pPr>
            <a:r>
              <a:rPr lang="en-US" b="1" dirty="0"/>
              <a:t>	super scribed as “NON-STATUTORY COVER”:-</a:t>
            </a:r>
          </a:p>
          <a:p>
            <a:pPr marL="990600" lvl="1" indent="-533400">
              <a:buFontTx/>
              <a:buAutoNum type="arabicParenR"/>
              <a:defRPr/>
            </a:pPr>
            <a:r>
              <a:rPr lang="en-US" b="1" dirty="0"/>
              <a:t> Envelope containing Copies of </a:t>
            </a:r>
            <a:r>
              <a:rPr lang="en-US" b="1" dirty="0">
                <a:solidFill>
                  <a:schemeClr val="accent6">
                    <a:lumMod val="75000"/>
                  </a:schemeClr>
                </a:solidFill>
              </a:rPr>
              <a:t>electoral rolls </a:t>
            </a:r>
            <a:r>
              <a:rPr lang="en-US" b="1" dirty="0"/>
              <a:t>other than marked copies,</a:t>
            </a:r>
          </a:p>
          <a:p>
            <a:pPr marL="990600" lvl="1" indent="-533400">
              <a:buFontTx/>
              <a:buAutoNum type="arabicParenR"/>
              <a:defRPr/>
            </a:pPr>
            <a:r>
              <a:rPr lang="en-US" b="1" dirty="0"/>
              <a:t>Envelope containing </a:t>
            </a:r>
            <a:r>
              <a:rPr lang="en-US" b="1" dirty="0">
                <a:solidFill>
                  <a:schemeClr val="accent6">
                    <a:lumMod val="75000"/>
                  </a:schemeClr>
                </a:solidFill>
              </a:rPr>
              <a:t>Appointment letters </a:t>
            </a:r>
            <a:r>
              <a:rPr lang="en-US" b="1" dirty="0"/>
              <a:t>of polling agents in Form 10</a:t>
            </a:r>
          </a:p>
          <a:p>
            <a:pPr marL="990600" lvl="1" indent="-533400">
              <a:buFontTx/>
              <a:buAutoNum type="arabicParenR"/>
              <a:defRPr/>
            </a:pPr>
            <a:r>
              <a:rPr lang="en-US" b="1" dirty="0"/>
              <a:t>Envelope containing </a:t>
            </a:r>
            <a:r>
              <a:rPr lang="en-US" b="1" dirty="0">
                <a:solidFill>
                  <a:schemeClr val="accent6">
                    <a:lumMod val="75000"/>
                  </a:schemeClr>
                </a:solidFill>
              </a:rPr>
              <a:t>Election duty certificate  </a:t>
            </a:r>
            <a:r>
              <a:rPr lang="en-US" b="1" dirty="0"/>
              <a:t>in Form 12 B</a:t>
            </a:r>
          </a:p>
          <a:p>
            <a:pPr marL="990600" lvl="1" indent="-533400">
              <a:buFontTx/>
              <a:buAutoNum type="arabicParenR"/>
              <a:defRPr/>
            </a:pPr>
            <a:r>
              <a:rPr lang="en-US" b="1" dirty="0"/>
              <a:t>Envelope containing </a:t>
            </a:r>
            <a:r>
              <a:rPr lang="en-US" b="1" dirty="0">
                <a:solidFill>
                  <a:schemeClr val="accent6">
                    <a:lumMod val="75000"/>
                  </a:schemeClr>
                </a:solidFill>
              </a:rPr>
              <a:t>Declarations by PRO</a:t>
            </a:r>
          </a:p>
          <a:p>
            <a:pPr marL="990600" lvl="1" indent="-533400">
              <a:buFontTx/>
              <a:buAutoNum type="arabicParenR"/>
              <a:defRPr/>
            </a:pPr>
            <a:r>
              <a:rPr lang="en-US" b="1" dirty="0"/>
              <a:t>Envelope containing  the </a:t>
            </a:r>
            <a:r>
              <a:rPr lang="en-US" b="1" dirty="0">
                <a:solidFill>
                  <a:schemeClr val="accent6">
                    <a:lumMod val="75000"/>
                  </a:schemeClr>
                </a:solidFill>
              </a:rPr>
              <a:t>receipt book &amp; Cash, if any for challenged votes,</a:t>
            </a:r>
          </a:p>
          <a:p>
            <a:pPr marL="990600" lvl="1" indent="-533400">
              <a:buFontTx/>
              <a:buAutoNum type="arabicParenR"/>
              <a:defRPr/>
            </a:pPr>
            <a:r>
              <a:rPr lang="en-US" b="1" dirty="0"/>
              <a:t>Envelope containing the </a:t>
            </a:r>
            <a:r>
              <a:rPr lang="en-US" b="1" dirty="0">
                <a:solidFill>
                  <a:schemeClr val="accent6">
                    <a:lumMod val="75000"/>
                  </a:schemeClr>
                </a:solidFill>
              </a:rPr>
              <a:t>declaration</a:t>
            </a:r>
            <a:r>
              <a:rPr lang="en-US" b="1" dirty="0"/>
              <a:t> obtained from electors as to their </a:t>
            </a:r>
            <a:r>
              <a:rPr lang="en-US" b="1" dirty="0">
                <a:solidFill>
                  <a:schemeClr val="accent6">
                    <a:lumMod val="75000"/>
                  </a:schemeClr>
                </a:solidFill>
              </a:rPr>
              <a:t>age</a:t>
            </a:r>
            <a:r>
              <a:rPr lang="en-US" b="1" dirty="0"/>
              <a:t> such electors who have refused to make declaration as to their age. </a:t>
            </a:r>
          </a:p>
          <a:p>
            <a:pPr marL="990600" lvl="1" indent="-533400">
              <a:buFontTx/>
              <a:buAutoNum type="arabicParenR"/>
              <a:defRPr/>
            </a:pPr>
            <a:r>
              <a:rPr lang="en-US" b="1" dirty="0"/>
              <a:t>Envelope containing </a:t>
            </a:r>
            <a:r>
              <a:rPr lang="en-US" b="1" dirty="0">
                <a:solidFill>
                  <a:schemeClr val="accent6">
                    <a:lumMod val="75000"/>
                  </a:schemeClr>
                </a:solidFill>
              </a:rPr>
              <a:t>unused and damaged paper seals </a:t>
            </a:r>
            <a:r>
              <a:rPr lang="en-US" b="1" dirty="0"/>
              <a:t>and </a:t>
            </a:r>
            <a:r>
              <a:rPr lang="en-US" b="1" dirty="0" err="1"/>
              <a:t>spl.tags</a:t>
            </a:r>
            <a:r>
              <a:rPr lang="en-US" b="1" dirty="0"/>
              <a:t>.</a:t>
            </a:r>
          </a:p>
          <a:p>
            <a:pPr marL="990600" lvl="1" indent="-533400">
              <a:buNone/>
              <a:defRPr/>
            </a:pPr>
            <a:r>
              <a:rPr lang="en-US" b="1" dirty="0"/>
              <a:t>8)	 Envelope containing </a:t>
            </a:r>
            <a:r>
              <a:rPr lang="en-US" b="1" dirty="0">
                <a:solidFill>
                  <a:schemeClr val="accent6">
                    <a:lumMod val="75000"/>
                  </a:schemeClr>
                </a:solidFill>
              </a:rPr>
              <a:t>Unused voter slips</a:t>
            </a:r>
          </a:p>
        </p:txBody>
      </p:sp>
      <p:sp>
        <p:nvSpPr>
          <p:cNvPr id="3" name="Slide Number Placeholder 2"/>
          <p:cNvSpPr>
            <a:spLocks noGrp="1"/>
          </p:cNvSpPr>
          <p:nvPr>
            <p:ph type="sldNum" sz="quarter" idx="12"/>
          </p:nvPr>
        </p:nvSpPr>
        <p:spPr/>
        <p:txBody>
          <a:bodyPr/>
          <a:lstStyle/>
          <a:p>
            <a:pPr>
              <a:defRPr/>
            </a:pPr>
            <a:fld id="{09E5CDE5-5A06-4601-B3F0-54BC77E693F5}" type="slidenum">
              <a:rPr lang="en-US" smtClean="0"/>
              <a:pPr>
                <a:defRPr/>
              </a:pPr>
              <a:t>153</a:t>
            </a:fld>
            <a:endParaRPr lang="en-US"/>
          </a:p>
        </p:txBody>
      </p:sp>
      <p:pic>
        <p:nvPicPr>
          <p:cNvPr id="7" name="Picture 6"/>
          <p:cNvPicPr>
            <a:picLocks noChangeAspect="1"/>
          </p:cNvPicPr>
          <p:nvPr/>
        </p:nvPicPr>
        <p:blipFill>
          <a:blip r:embed="rId3"/>
          <a:stretch>
            <a:fillRect/>
          </a:stretch>
        </p:blipFill>
        <p:spPr>
          <a:xfrm>
            <a:off x="10500360" y="0"/>
            <a:ext cx="1706880" cy="1431577"/>
          </a:xfrm>
          <a:prstGeom prst="rect">
            <a:avLst/>
          </a:prstGeom>
        </p:spPr>
      </p:pic>
    </p:spTree>
    <p:extLst>
      <p:ext uri="{BB962C8B-B14F-4D97-AF65-F5344CB8AC3E}">
        <p14:creationId xmlns:p14="http://schemas.microsoft.com/office/powerpoint/2010/main" val="38064299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066301F-A4EB-9EF3-8D86-DF55E437755C}"/>
              </a:ext>
            </a:extLst>
          </p:cNvPr>
          <p:cNvSpPr/>
          <p:nvPr/>
        </p:nvSpPr>
        <p:spPr>
          <a:xfrm>
            <a:off x="2123440" y="0"/>
            <a:ext cx="8544560" cy="1143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674" name="Rectangle 2"/>
          <p:cNvSpPr>
            <a:spLocks noGrp="1" noChangeArrowheads="1"/>
          </p:cNvSpPr>
          <p:nvPr>
            <p:ph type="title"/>
          </p:nvPr>
        </p:nvSpPr>
        <p:spPr>
          <a:xfrm>
            <a:off x="1981200" y="277814"/>
            <a:ext cx="8229600" cy="560387"/>
          </a:xfrm>
        </p:spPr>
        <p:txBody>
          <a:bodyPr>
            <a:normAutofit/>
          </a:bodyPr>
          <a:lstStyle/>
          <a:p>
            <a:pPr eaLnBrk="1" hangingPunct="1">
              <a:defRPr/>
            </a:pPr>
            <a:r>
              <a:rPr lang="en-IN" sz="3200" b="1" dirty="0">
                <a:solidFill>
                  <a:schemeClr val="bg1"/>
                </a:solidFill>
              </a:rPr>
              <a:t>IV . FOURTH PACKET- YELLOW COLOUR (cont)</a:t>
            </a:r>
            <a:endParaRPr lang="en-US" sz="3200" b="1" dirty="0">
              <a:solidFill>
                <a:schemeClr val="bg1"/>
              </a:solidFill>
            </a:endParaRPr>
          </a:p>
        </p:txBody>
      </p:sp>
      <p:sp>
        <p:nvSpPr>
          <p:cNvPr id="28675" name="Rectangle 3"/>
          <p:cNvSpPr>
            <a:spLocks noGrp="1" noChangeArrowheads="1"/>
          </p:cNvSpPr>
          <p:nvPr>
            <p:ph idx="1"/>
          </p:nvPr>
        </p:nvSpPr>
        <p:spPr>
          <a:xfrm>
            <a:off x="1764890" y="1562765"/>
            <a:ext cx="8458200" cy="5334000"/>
          </a:xfrm>
          <a:solidFill>
            <a:schemeClr val="bg1"/>
          </a:solidFill>
        </p:spPr>
        <p:txBody>
          <a:bodyPr>
            <a:normAutofit/>
          </a:bodyPr>
          <a:lstStyle/>
          <a:p>
            <a:pPr marL="609600" indent="-609600" algn="just">
              <a:buNone/>
              <a:defRPr/>
            </a:pPr>
            <a:r>
              <a:rPr lang="en-US" b="1" dirty="0"/>
              <a:t>	</a:t>
            </a:r>
            <a:r>
              <a:rPr lang="en-IN" b="1" dirty="0"/>
              <a:t>(</a:t>
            </a:r>
            <a:r>
              <a:rPr lang="en-US" b="1" dirty="0"/>
              <a:t>super scribed as “NON-STATUTORY COVER”):-</a:t>
            </a:r>
          </a:p>
          <a:p>
            <a:pPr marL="990600" lvl="1" indent="-533400">
              <a:buNone/>
              <a:defRPr/>
            </a:pPr>
            <a:r>
              <a:rPr lang="en-US" sz="2800" b="1" dirty="0"/>
              <a:t>9)     Envelope containing Form of </a:t>
            </a:r>
            <a:r>
              <a:rPr lang="en-US" sz="2800" b="1" dirty="0">
                <a:solidFill>
                  <a:schemeClr val="accent6">
                    <a:lumMod val="75000"/>
                  </a:schemeClr>
                </a:solidFill>
              </a:rPr>
              <a:t>Declaration by electors under 49 MA (Test Vote).</a:t>
            </a:r>
          </a:p>
          <a:p>
            <a:pPr marL="990600" lvl="1" indent="-533400">
              <a:buAutoNum type="arabicParenR" startAt="10"/>
              <a:defRPr/>
            </a:pPr>
            <a:r>
              <a:rPr lang="en-US" sz="2800" b="1" dirty="0"/>
              <a:t>Envelope containing Form of </a:t>
            </a:r>
            <a:r>
              <a:rPr lang="en-US" sz="2800" b="1" dirty="0">
                <a:solidFill>
                  <a:schemeClr val="accent6">
                    <a:lumMod val="75000"/>
                  </a:schemeClr>
                </a:solidFill>
              </a:rPr>
              <a:t>Declaration by elector whose name is in ASD List</a:t>
            </a:r>
            <a:r>
              <a:rPr lang="en-US" sz="2800" b="1" dirty="0"/>
              <a:t>.</a:t>
            </a:r>
          </a:p>
          <a:p>
            <a:pPr marL="990600" lvl="1" indent="-533400">
              <a:buFontTx/>
              <a:buAutoNum type="arabicParenR" startAt="10"/>
              <a:defRPr/>
            </a:pPr>
            <a:r>
              <a:rPr lang="en-US" sz="2800" b="1" dirty="0"/>
              <a:t>Envelope containing </a:t>
            </a:r>
            <a:r>
              <a:rPr lang="en-US" sz="2800" b="1" dirty="0">
                <a:solidFill>
                  <a:schemeClr val="accent6">
                    <a:lumMod val="75000"/>
                  </a:schemeClr>
                </a:solidFill>
              </a:rPr>
              <a:t>letter of complaint to SHO</a:t>
            </a:r>
            <a:r>
              <a:rPr lang="en-US" sz="2800" b="1" dirty="0"/>
              <a:t>.</a:t>
            </a:r>
          </a:p>
        </p:txBody>
      </p:sp>
      <p:sp>
        <p:nvSpPr>
          <p:cNvPr id="3" name="Slide Number Placeholder 2"/>
          <p:cNvSpPr>
            <a:spLocks noGrp="1"/>
          </p:cNvSpPr>
          <p:nvPr>
            <p:ph type="sldNum" sz="quarter" idx="12"/>
          </p:nvPr>
        </p:nvSpPr>
        <p:spPr/>
        <p:txBody>
          <a:bodyPr/>
          <a:lstStyle/>
          <a:p>
            <a:pPr>
              <a:defRPr/>
            </a:pPr>
            <a:fld id="{09E5CDE5-5A06-4601-B3F0-54BC77E693F5}" type="slidenum">
              <a:rPr lang="en-US" smtClean="0"/>
              <a:pPr>
                <a:defRPr/>
              </a:pPr>
              <a:t>154</a:t>
            </a:fld>
            <a:endParaRPr lang="en-US"/>
          </a:p>
        </p:txBody>
      </p:sp>
      <p:pic>
        <p:nvPicPr>
          <p:cNvPr id="8" name="Picture 7"/>
          <p:cNvPicPr>
            <a:picLocks noChangeAspect="1"/>
          </p:cNvPicPr>
          <p:nvPr/>
        </p:nvPicPr>
        <p:blipFill>
          <a:blip r:embed="rId3"/>
          <a:stretch>
            <a:fillRect/>
          </a:stretch>
        </p:blipFill>
        <p:spPr>
          <a:xfrm>
            <a:off x="10500360" y="0"/>
            <a:ext cx="1706880" cy="1431577"/>
          </a:xfrm>
          <a:prstGeom prst="rect">
            <a:avLst/>
          </a:prstGeom>
        </p:spPr>
      </p:pic>
    </p:spTree>
    <p:extLst>
      <p:ext uri="{BB962C8B-B14F-4D97-AF65-F5344CB8AC3E}">
        <p14:creationId xmlns:p14="http://schemas.microsoft.com/office/powerpoint/2010/main" val="21380308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6903C8E-5218-A45F-6AAC-0715CEB60E57}"/>
              </a:ext>
            </a:extLst>
          </p:cNvPr>
          <p:cNvSpPr/>
          <p:nvPr/>
        </p:nvSpPr>
        <p:spPr>
          <a:xfrm>
            <a:off x="1943100" y="0"/>
            <a:ext cx="8724900" cy="1143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698" name="Rectangle 2"/>
          <p:cNvSpPr>
            <a:spLocks noGrp="1" noChangeArrowheads="1"/>
          </p:cNvSpPr>
          <p:nvPr>
            <p:ph type="title"/>
          </p:nvPr>
        </p:nvSpPr>
        <p:spPr>
          <a:xfrm>
            <a:off x="1752600" y="201613"/>
            <a:ext cx="8229600" cy="685800"/>
          </a:xfrm>
        </p:spPr>
        <p:txBody>
          <a:bodyPr>
            <a:normAutofit/>
          </a:bodyPr>
          <a:lstStyle/>
          <a:p>
            <a:pPr eaLnBrk="1" hangingPunct="1">
              <a:defRPr/>
            </a:pPr>
            <a:r>
              <a:rPr lang="en-US" sz="4000" b="1" dirty="0" smtClean="0">
                <a:solidFill>
                  <a:schemeClr val="bg1"/>
                </a:solidFill>
              </a:rPr>
              <a:t>    V.THE </a:t>
            </a:r>
            <a:r>
              <a:rPr lang="en-US" sz="4000" b="1" dirty="0">
                <a:solidFill>
                  <a:schemeClr val="bg1"/>
                </a:solidFill>
              </a:rPr>
              <a:t>FIFTH PACKET Brown </a:t>
            </a:r>
            <a:r>
              <a:rPr lang="en-US" sz="4000" b="1" dirty="0" err="1">
                <a:solidFill>
                  <a:schemeClr val="bg1"/>
                </a:solidFill>
              </a:rPr>
              <a:t>Colour</a:t>
            </a:r>
            <a:endParaRPr lang="en-US" sz="4000" b="1" dirty="0">
              <a:solidFill>
                <a:schemeClr val="bg1"/>
              </a:solidFill>
            </a:endParaRPr>
          </a:p>
        </p:txBody>
      </p:sp>
      <p:sp>
        <p:nvSpPr>
          <p:cNvPr id="29699" name="Rectangle 3"/>
          <p:cNvSpPr>
            <a:spLocks noGrp="1" noChangeArrowheads="1"/>
          </p:cNvSpPr>
          <p:nvPr>
            <p:ph idx="1"/>
          </p:nvPr>
        </p:nvSpPr>
        <p:spPr>
          <a:xfrm>
            <a:off x="1943100" y="1882776"/>
            <a:ext cx="8305800" cy="3886200"/>
          </a:xfrm>
          <a:solidFill>
            <a:schemeClr val="accent2">
              <a:lumMod val="20000"/>
              <a:lumOff val="80000"/>
            </a:schemeClr>
          </a:solidFill>
        </p:spPr>
        <p:txBody>
          <a:bodyPr>
            <a:normAutofit/>
          </a:bodyPr>
          <a:lstStyle/>
          <a:p>
            <a:pPr marL="990600" lvl="1" indent="-533400">
              <a:buFontTx/>
              <a:buAutoNum type="arabicParenR"/>
              <a:defRPr/>
            </a:pPr>
            <a:r>
              <a:rPr lang="en-US" sz="3600" b="1" dirty="0"/>
              <a:t>Handbook of Presiding Officers, </a:t>
            </a:r>
          </a:p>
          <a:p>
            <a:pPr marL="990600" lvl="1" indent="-533400">
              <a:buFontTx/>
              <a:buAutoNum type="arabicParenR"/>
              <a:defRPr/>
            </a:pPr>
            <a:r>
              <a:rPr lang="en-US" sz="3600" b="1" dirty="0"/>
              <a:t>Manual of EVM and VVPAT, Instructions Etc…</a:t>
            </a:r>
          </a:p>
          <a:p>
            <a:pPr marL="990600" lvl="1" indent="-533400">
              <a:buFontTx/>
              <a:buAutoNum type="arabicParenR"/>
              <a:defRPr/>
            </a:pPr>
            <a:r>
              <a:rPr lang="en-US" sz="3600" b="1" dirty="0"/>
              <a:t>Indelible Ink set</a:t>
            </a:r>
          </a:p>
          <a:p>
            <a:pPr marL="990600" lvl="1" indent="-533400">
              <a:buFontTx/>
              <a:buAutoNum type="arabicParenR"/>
              <a:defRPr/>
            </a:pPr>
            <a:r>
              <a:rPr lang="en-US" sz="3600" b="1" dirty="0"/>
              <a:t>Used Stamp Pad (Brown </a:t>
            </a:r>
            <a:r>
              <a:rPr lang="en-US" sz="3600" b="1" dirty="0" err="1"/>
              <a:t>Colour</a:t>
            </a:r>
            <a:r>
              <a:rPr lang="en-US" sz="3600" b="1" dirty="0"/>
              <a:t>)</a:t>
            </a:r>
          </a:p>
          <a:p>
            <a:pPr marL="990600" lvl="1" indent="-533400">
              <a:buNone/>
              <a:defRPr/>
            </a:pPr>
            <a:endParaRPr lang="en-US" sz="4400" b="1" dirty="0">
              <a:solidFill>
                <a:srgbClr val="FFFF66"/>
              </a:solidFill>
            </a:endParaRPr>
          </a:p>
        </p:txBody>
      </p:sp>
      <p:sp>
        <p:nvSpPr>
          <p:cNvPr id="3" name="Slide Number Placeholder 2"/>
          <p:cNvSpPr>
            <a:spLocks noGrp="1"/>
          </p:cNvSpPr>
          <p:nvPr>
            <p:ph type="sldNum" sz="quarter" idx="12"/>
          </p:nvPr>
        </p:nvSpPr>
        <p:spPr/>
        <p:txBody>
          <a:bodyPr/>
          <a:lstStyle/>
          <a:p>
            <a:pPr>
              <a:defRPr/>
            </a:pPr>
            <a:fld id="{09E5CDE5-5A06-4601-B3F0-54BC77E693F5}" type="slidenum">
              <a:rPr lang="en-US" smtClean="0"/>
              <a:pPr>
                <a:defRPr/>
              </a:pPr>
              <a:t>155</a:t>
            </a:fld>
            <a:endParaRPr lang="en-US"/>
          </a:p>
        </p:txBody>
      </p:sp>
      <p:pic>
        <p:nvPicPr>
          <p:cNvPr id="8" name="Picture 7"/>
          <p:cNvPicPr>
            <a:picLocks noChangeAspect="1"/>
          </p:cNvPicPr>
          <p:nvPr/>
        </p:nvPicPr>
        <p:blipFill>
          <a:blip r:embed="rId3"/>
          <a:stretch>
            <a:fillRect/>
          </a:stretch>
        </p:blipFill>
        <p:spPr>
          <a:xfrm>
            <a:off x="10500360" y="0"/>
            <a:ext cx="1706880" cy="1431577"/>
          </a:xfrm>
          <a:prstGeom prst="rect">
            <a:avLst/>
          </a:prstGeom>
        </p:spPr>
      </p:pic>
    </p:spTree>
    <p:extLst>
      <p:ext uri="{BB962C8B-B14F-4D97-AF65-F5344CB8AC3E}">
        <p14:creationId xmlns:p14="http://schemas.microsoft.com/office/powerpoint/2010/main" val="9405386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097D7F0B-018F-BEE1-0E5F-6904934179B9}"/>
              </a:ext>
            </a:extLst>
          </p:cNvPr>
          <p:cNvSpPr/>
          <p:nvPr/>
        </p:nvSpPr>
        <p:spPr>
          <a:xfrm>
            <a:off x="1524000" y="0"/>
            <a:ext cx="9144000" cy="1143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378" name="Rectangle 2"/>
          <p:cNvSpPr>
            <a:spLocks noGrp="1" noChangeArrowheads="1"/>
          </p:cNvSpPr>
          <p:nvPr>
            <p:ph type="title"/>
          </p:nvPr>
        </p:nvSpPr>
        <p:spPr>
          <a:xfrm>
            <a:off x="1801018" y="47625"/>
            <a:ext cx="8229600" cy="1143000"/>
          </a:xfrm>
        </p:spPr>
        <p:txBody>
          <a:bodyPr>
            <a:normAutofit/>
          </a:bodyPr>
          <a:lstStyle/>
          <a:p>
            <a:pPr eaLnBrk="1" hangingPunct="1">
              <a:defRPr/>
            </a:pPr>
            <a:r>
              <a:rPr lang="en-US" sz="3600" b="1" dirty="0">
                <a:solidFill>
                  <a:schemeClr val="bg1"/>
                </a:solidFill>
              </a:rPr>
              <a:t>THE SIXTH PACKET Blue </a:t>
            </a:r>
            <a:r>
              <a:rPr lang="en-US" sz="3600" b="1" dirty="0" err="1">
                <a:solidFill>
                  <a:schemeClr val="bg1"/>
                </a:solidFill>
              </a:rPr>
              <a:t>Colour</a:t>
            </a:r>
            <a:endParaRPr lang="en-US" sz="3600" b="1" dirty="0">
              <a:solidFill>
                <a:schemeClr val="bg1"/>
              </a:solidFill>
            </a:endParaRPr>
          </a:p>
        </p:txBody>
      </p:sp>
      <p:sp>
        <p:nvSpPr>
          <p:cNvPr id="101379" name="Rectangle 3"/>
          <p:cNvSpPr>
            <a:spLocks noGrp="1" noChangeArrowheads="1"/>
          </p:cNvSpPr>
          <p:nvPr>
            <p:ph idx="1"/>
          </p:nvPr>
        </p:nvSpPr>
        <p:spPr>
          <a:xfrm>
            <a:off x="1427480" y="1454944"/>
            <a:ext cx="10515600" cy="4351338"/>
          </a:xfrm>
          <a:solidFill>
            <a:schemeClr val="bg1"/>
          </a:solidFill>
        </p:spPr>
        <p:txBody>
          <a:bodyPr>
            <a:normAutofit/>
          </a:bodyPr>
          <a:lstStyle/>
          <a:p>
            <a:pPr lvl="1" eaLnBrk="1" hangingPunct="1">
              <a:buFontTx/>
              <a:buNone/>
              <a:defRPr/>
            </a:pPr>
            <a:endParaRPr lang="en-US" sz="2800" b="1" dirty="0"/>
          </a:p>
          <a:p>
            <a:pPr eaLnBrk="1" hangingPunct="1">
              <a:defRPr/>
            </a:pPr>
            <a:r>
              <a:rPr lang="en-US" b="1" dirty="0"/>
              <a:t>Candidate </a:t>
            </a:r>
            <a:r>
              <a:rPr lang="en-US" b="1" dirty="0">
                <a:solidFill>
                  <a:schemeClr val="accent6">
                    <a:lumMod val="75000"/>
                  </a:schemeClr>
                </a:solidFill>
              </a:rPr>
              <a:t>information booklet</a:t>
            </a:r>
          </a:p>
          <a:p>
            <a:pPr eaLnBrk="1" hangingPunct="1">
              <a:defRPr/>
            </a:pPr>
            <a:r>
              <a:rPr lang="en-US" b="1" dirty="0"/>
              <a:t>Other </a:t>
            </a:r>
            <a:r>
              <a:rPr lang="en-US" b="1" dirty="0">
                <a:solidFill>
                  <a:schemeClr val="accent6">
                    <a:lumMod val="75000"/>
                  </a:schemeClr>
                </a:solidFill>
              </a:rPr>
              <a:t>unused forms</a:t>
            </a:r>
          </a:p>
          <a:p>
            <a:pPr eaLnBrk="1" hangingPunct="1">
              <a:defRPr/>
            </a:pPr>
            <a:r>
              <a:rPr lang="en-US" b="1" dirty="0">
                <a:solidFill>
                  <a:schemeClr val="accent6">
                    <a:lumMod val="75000"/>
                  </a:schemeClr>
                </a:solidFill>
              </a:rPr>
              <a:t>Metal Seal </a:t>
            </a:r>
            <a:r>
              <a:rPr lang="en-US" b="1" dirty="0"/>
              <a:t>of the Presiding Officer</a:t>
            </a:r>
          </a:p>
          <a:p>
            <a:pPr eaLnBrk="1" hangingPunct="1">
              <a:defRPr/>
            </a:pPr>
            <a:r>
              <a:rPr lang="en-US" b="1" dirty="0"/>
              <a:t>The </a:t>
            </a:r>
            <a:r>
              <a:rPr lang="en-US" b="1" dirty="0">
                <a:solidFill>
                  <a:schemeClr val="accent6">
                    <a:lumMod val="75000"/>
                  </a:schemeClr>
                </a:solidFill>
              </a:rPr>
              <a:t>Arrow cross mark rubber stamp </a:t>
            </a:r>
            <a:r>
              <a:rPr lang="en-US" b="1" dirty="0"/>
              <a:t>for marking tendered ballot papers</a:t>
            </a:r>
          </a:p>
          <a:p>
            <a:pPr eaLnBrk="1" hangingPunct="1">
              <a:defRPr/>
            </a:pPr>
            <a:r>
              <a:rPr lang="en-US" b="1" dirty="0">
                <a:solidFill>
                  <a:schemeClr val="accent6">
                    <a:lumMod val="75000"/>
                  </a:schemeClr>
                </a:solidFill>
              </a:rPr>
              <a:t>Cup</a:t>
            </a:r>
            <a:r>
              <a:rPr lang="en-US" b="1" dirty="0"/>
              <a:t> for setting the indelible ink</a:t>
            </a:r>
          </a:p>
          <a:p>
            <a:pPr eaLnBrk="1" hangingPunct="1">
              <a:defRPr/>
            </a:pPr>
            <a:r>
              <a:rPr lang="en-US" b="1" dirty="0">
                <a:solidFill>
                  <a:schemeClr val="accent6">
                    <a:lumMod val="75000"/>
                  </a:schemeClr>
                </a:solidFill>
              </a:rPr>
              <a:t>All other items                   </a:t>
            </a:r>
          </a:p>
        </p:txBody>
      </p:sp>
      <p:sp>
        <p:nvSpPr>
          <p:cNvPr id="3" name="Slide Number Placeholder 2"/>
          <p:cNvSpPr>
            <a:spLocks noGrp="1"/>
          </p:cNvSpPr>
          <p:nvPr>
            <p:ph type="sldNum" sz="quarter" idx="12"/>
          </p:nvPr>
        </p:nvSpPr>
        <p:spPr/>
        <p:txBody>
          <a:bodyPr/>
          <a:lstStyle/>
          <a:p>
            <a:pPr>
              <a:defRPr/>
            </a:pPr>
            <a:fld id="{09E5CDE5-5A06-4601-B3F0-54BC77E693F5}" type="slidenum">
              <a:rPr lang="en-US" smtClean="0"/>
              <a:pPr>
                <a:defRPr/>
              </a:pPr>
              <a:t>156</a:t>
            </a:fld>
            <a:endParaRPr lang="en-US"/>
          </a:p>
        </p:txBody>
      </p:sp>
      <p:pic>
        <p:nvPicPr>
          <p:cNvPr id="4" name="Picture 4" descr="E:\Mahima\logo\ECI - Copy.jpg">
            <a:extLst>
              <a:ext uri="{FF2B5EF4-FFF2-40B4-BE49-F238E27FC236}">
                <a16:creationId xmlns="" xmlns:a16="http://schemas.microsoft.com/office/drawing/2014/main" id="{1FA30DF1-86EC-A37E-785A-7C065BBCA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1838" y="449262"/>
            <a:ext cx="8175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stretch>
            <a:fillRect/>
          </a:stretch>
        </p:blipFill>
        <p:spPr>
          <a:xfrm>
            <a:off x="10500360" y="0"/>
            <a:ext cx="1706880" cy="1431577"/>
          </a:xfrm>
          <a:prstGeom prst="rect">
            <a:avLst/>
          </a:prstGeom>
        </p:spPr>
      </p:pic>
    </p:spTree>
    <p:extLst>
      <p:ext uri="{BB962C8B-B14F-4D97-AF65-F5344CB8AC3E}">
        <p14:creationId xmlns:p14="http://schemas.microsoft.com/office/powerpoint/2010/main" val="25792888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59B60A95-3D60-D3CE-8AC6-AC24AEF41BFF}"/>
              </a:ext>
            </a:extLst>
          </p:cNvPr>
          <p:cNvSpPr/>
          <p:nvPr/>
        </p:nvSpPr>
        <p:spPr>
          <a:xfrm>
            <a:off x="1524000" y="0"/>
            <a:ext cx="9144000" cy="1143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674" name="Rectangle 2"/>
          <p:cNvSpPr>
            <a:spLocks noGrp="1" noChangeArrowheads="1"/>
          </p:cNvSpPr>
          <p:nvPr>
            <p:ph type="title"/>
          </p:nvPr>
        </p:nvSpPr>
        <p:spPr>
          <a:xfrm>
            <a:off x="1981200" y="277814"/>
            <a:ext cx="8229600" cy="560387"/>
          </a:xfrm>
        </p:spPr>
        <p:txBody>
          <a:bodyPr>
            <a:normAutofit/>
          </a:bodyPr>
          <a:lstStyle/>
          <a:p>
            <a:pPr eaLnBrk="1" hangingPunct="1">
              <a:defRPr/>
            </a:pPr>
            <a:r>
              <a:rPr lang="en-IN" sz="3200" b="1" dirty="0">
                <a:solidFill>
                  <a:schemeClr val="bg1"/>
                </a:solidFill>
              </a:rPr>
              <a:t>Sealing of Covers</a:t>
            </a:r>
            <a:endParaRPr lang="en-US" sz="3200" b="1" dirty="0">
              <a:solidFill>
                <a:schemeClr val="bg1"/>
              </a:solidFill>
            </a:endParaRPr>
          </a:p>
        </p:txBody>
      </p:sp>
      <p:sp>
        <p:nvSpPr>
          <p:cNvPr id="28675" name="Rectangle 3"/>
          <p:cNvSpPr>
            <a:spLocks noGrp="1" noChangeArrowheads="1"/>
          </p:cNvSpPr>
          <p:nvPr>
            <p:ph idx="1"/>
          </p:nvPr>
        </p:nvSpPr>
        <p:spPr>
          <a:xfrm>
            <a:off x="1600201" y="1143001"/>
            <a:ext cx="9013735" cy="5173662"/>
          </a:xfrm>
          <a:solidFill>
            <a:schemeClr val="bg1"/>
          </a:solidFill>
        </p:spPr>
        <p:txBody>
          <a:bodyPr>
            <a:noAutofit/>
          </a:bodyPr>
          <a:lstStyle/>
          <a:p>
            <a:pPr marL="609600" indent="-609600" algn="just">
              <a:defRPr/>
            </a:pPr>
            <a:r>
              <a:rPr lang="en-IN" sz="2400" b="1" dirty="0"/>
              <a:t>Each of the 4 smaller covers in </a:t>
            </a:r>
            <a:r>
              <a:rPr lang="en-IN" sz="2400" b="1" dirty="0">
                <a:solidFill>
                  <a:schemeClr val="accent2"/>
                </a:solidFill>
              </a:rPr>
              <a:t>THIRD PACKET- Statutory Covers </a:t>
            </a:r>
            <a:r>
              <a:rPr lang="en-IN" sz="2400" b="1" dirty="0"/>
              <a:t>to be </a:t>
            </a:r>
            <a:r>
              <a:rPr lang="en-IN" sz="2400" b="1" dirty="0">
                <a:solidFill>
                  <a:schemeClr val="accent2"/>
                </a:solidFill>
              </a:rPr>
              <a:t>SEALED</a:t>
            </a:r>
            <a:r>
              <a:rPr lang="en-IN" sz="2400" b="1" dirty="0"/>
              <a:t> and  the cover containing the list of </a:t>
            </a:r>
            <a:r>
              <a:rPr lang="en-IN" sz="2400" b="1" dirty="0">
                <a:solidFill>
                  <a:schemeClr val="accent2"/>
                </a:solidFill>
              </a:rPr>
              <a:t>Challenged Votes in Form 14 to be SEALED. </a:t>
            </a:r>
          </a:p>
          <a:p>
            <a:pPr marL="609600" indent="-609600" algn="just">
              <a:defRPr/>
            </a:pPr>
            <a:r>
              <a:rPr lang="en-IN" sz="2400" b="1" dirty="0"/>
              <a:t>Envelope containing </a:t>
            </a:r>
            <a:r>
              <a:rPr lang="en-IN" sz="2400" b="1" dirty="0">
                <a:solidFill>
                  <a:schemeClr val="accent2"/>
                </a:solidFill>
              </a:rPr>
              <a:t>17 A in the SECOND PACKET </a:t>
            </a:r>
            <a:r>
              <a:rPr lang="en-IN" sz="2400" b="1" dirty="0"/>
              <a:t>– Scrutiny Cover to be </a:t>
            </a:r>
            <a:r>
              <a:rPr lang="en-IN" sz="2400" b="1" dirty="0">
                <a:solidFill>
                  <a:schemeClr val="accent2"/>
                </a:solidFill>
              </a:rPr>
              <a:t>sealed</a:t>
            </a:r>
            <a:r>
              <a:rPr lang="en-IN" sz="2400" b="1" dirty="0"/>
              <a:t>.</a:t>
            </a:r>
          </a:p>
          <a:p>
            <a:pPr marL="609600" indent="-609600" algn="just">
              <a:defRPr/>
            </a:pPr>
            <a:r>
              <a:rPr lang="en-IN" sz="2400" b="1" dirty="0"/>
              <a:t>All these covers must be simply placed in the respective bigger covers after tick marking at the top page of the bigger covers and signed.</a:t>
            </a:r>
          </a:p>
          <a:p>
            <a:pPr marL="609600" indent="-609600" algn="just">
              <a:defRPr/>
            </a:pPr>
            <a:r>
              <a:rPr lang="en-IN" sz="2400" b="1" dirty="0"/>
              <a:t>These </a:t>
            </a:r>
            <a:r>
              <a:rPr lang="en-IN" sz="2400" b="1" dirty="0">
                <a:solidFill>
                  <a:schemeClr val="accent2"/>
                </a:solidFill>
              </a:rPr>
              <a:t>bigger packets</a:t>
            </a:r>
            <a:r>
              <a:rPr lang="en-IN" sz="2400" b="1" dirty="0"/>
              <a:t> need not be sealed but may be properly secured by means of </a:t>
            </a:r>
            <a:r>
              <a:rPr lang="en-IN" sz="2400" b="1" dirty="0">
                <a:solidFill>
                  <a:schemeClr val="accent2"/>
                </a:solidFill>
              </a:rPr>
              <a:t>pins or threads </a:t>
            </a:r>
            <a:r>
              <a:rPr lang="en-IN" sz="2400" b="1" dirty="0"/>
              <a:t>so that contents may be checked at the collection centre.</a:t>
            </a:r>
          </a:p>
          <a:p>
            <a:pPr marL="609600" indent="-609600" algn="just">
              <a:defRPr/>
            </a:pPr>
            <a:r>
              <a:rPr lang="en-IN" sz="2400" b="1" dirty="0"/>
              <a:t>The </a:t>
            </a:r>
            <a:r>
              <a:rPr lang="en-IN" sz="2400" b="1" dirty="0">
                <a:solidFill>
                  <a:schemeClr val="accent6">
                    <a:lumMod val="75000"/>
                  </a:schemeClr>
                </a:solidFill>
              </a:rPr>
              <a:t>Third Packet super scribed as Statutory Cover </a:t>
            </a:r>
            <a:r>
              <a:rPr lang="en-IN" sz="2400" b="1" dirty="0"/>
              <a:t>should however be </a:t>
            </a:r>
            <a:r>
              <a:rPr lang="en-IN" sz="2400" b="1" dirty="0">
                <a:solidFill>
                  <a:srgbClr val="C00000"/>
                </a:solidFill>
              </a:rPr>
              <a:t>sealed by the PRO after checking of the contents by the personnel at the collection centre</a:t>
            </a:r>
            <a:endParaRPr lang="en-US" sz="2400" b="1" dirty="0">
              <a:solidFill>
                <a:srgbClr val="C00000"/>
              </a:solidFill>
            </a:endParaRPr>
          </a:p>
        </p:txBody>
      </p:sp>
      <p:sp>
        <p:nvSpPr>
          <p:cNvPr id="3" name="Slide Number Placeholder 2"/>
          <p:cNvSpPr>
            <a:spLocks noGrp="1"/>
          </p:cNvSpPr>
          <p:nvPr>
            <p:ph type="sldNum" sz="quarter" idx="12"/>
          </p:nvPr>
        </p:nvSpPr>
        <p:spPr/>
        <p:txBody>
          <a:bodyPr/>
          <a:lstStyle/>
          <a:p>
            <a:pPr>
              <a:defRPr/>
            </a:pPr>
            <a:fld id="{09E5CDE5-5A06-4601-B3F0-54BC77E693F5}" type="slidenum">
              <a:rPr lang="en-US" smtClean="0"/>
              <a:pPr>
                <a:defRPr/>
              </a:pPr>
              <a:t>157</a:t>
            </a:fld>
            <a:endParaRPr lang="en-US"/>
          </a:p>
        </p:txBody>
      </p:sp>
      <p:pic>
        <p:nvPicPr>
          <p:cNvPr id="4" name="Picture 4" descr="E:\Mahima\logo\ECI - Copy.jpg">
            <a:extLst>
              <a:ext uri="{FF2B5EF4-FFF2-40B4-BE49-F238E27FC236}">
                <a16:creationId xmlns="" xmlns:a16="http://schemas.microsoft.com/office/drawing/2014/main" id="{56160C64-3970-DF20-317F-90F01F5B9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1838" y="449262"/>
            <a:ext cx="8175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10500360" y="0"/>
            <a:ext cx="1706880" cy="1431577"/>
          </a:xfrm>
          <a:prstGeom prst="rect">
            <a:avLst/>
          </a:prstGeom>
        </p:spPr>
      </p:pic>
    </p:spTree>
    <p:extLst>
      <p:ext uri="{BB962C8B-B14F-4D97-AF65-F5344CB8AC3E}">
        <p14:creationId xmlns:p14="http://schemas.microsoft.com/office/powerpoint/2010/main" val="1046893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312400" y="133865"/>
            <a:ext cx="1706880" cy="1431577"/>
          </a:xfrm>
          <a:prstGeom prst="rect">
            <a:avLst/>
          </a:prstGeom>
        </p:spPr>
      </p:pic>
      <p:sp>
        <p:nvSpPr>
          <p:cNvPr id="3" name="Subtitle 2"/>
          <p:cNvSpPr>
            <a:spLocks noGrp="1"/>
          </p:cNvSpPr>
          <p:nvPr>
            <p:ph type="subTitle" idx="4294967295"/>
          </p:nvPr>
        </p:nvSpPr>
        <p:spPr>
          <a:xfrm>
            <a:off x="1524001" y="2093914"/>
            <a:ext cx="8075613" cy="4086225"/>
          </a:xfrm>
        </p:spPr>
        <p:txBody>
          <a:bodyPr>
            <a:noAutofit/>
          </a:bodyPr>
          <a:lstStyle/>
          <a:p>
            <a:r>
              <a:rPr lang="en-US" sz="3000" b="1" dirty="0">
                <a:solidFill>
                  <a:srgbClr val="FF0000"/>
                </a:solidFill>
              </a:rPr>
              <a:t>Collection of Polled Materials from Polling Stations (After 6.00 PM)</a:t>
            </a:r>
            <a:endParaRPr lang="en-US" sz="3000" dirty="0">
              <a:solidFill>
                <a:srgbClr val="FF0000"/>
              </a:solidFill>
            </a:endParaRPr>
          </a:p>
          <a:p>
            <a:r>
              <a:rPr lang="en-US" sz="3000" dirty="0"/>
              <a:t>Sector Officers shall visit Polling Stations one by one after the close of poll.</a:t>
            </a:r>
          </a:p>
          <a:p>
            <a:r>
              <a:rPr lang="en-US" sz="3000" dirty="0"/>
              <a:t>Sealed EVMs and all Statutory &amp; Non-Statutory Forms shall be received from the Presiding Officers.</a:t>
            </a:r>
          </a:p>
          <a:p>
            <a:r>
              <a:rPr lang="en-US" sz="3000" dirty="0"/>
              <a:t>Detailed checking may be carried out at the Reception Centre in the presence of the Presiding Officer.</a:t>
            </a:r>
          </a:p>
          <a:p>
            <a:pPr marL="0" indent="0">
              <a:buNone/>
            </a:pPr>
            <a:endParaRPr lang="en-US" sz="3000" dirty="0"/>
          </a:p>
          <a:p>
            <a:pPr marL="0" indent="0">
              <a:buNone/>
            </a:pPr>
            <a:endParaRPr lang="en-IN" sz="3000" dirty="0"/>
          </a:p>
        </p:txBody>
      </p:sp>
      <p:sp>
        <p:nvSpPr>
          <p:cNvPr id="6" name="Title 5"/>
          <p:cNvSpPr>
            <a:spLocks noGrp="1"/>
          </p:cNvSpPr>
          <p:nvPr>
            <p:ph type="title" idx="4294967295"/>
          </p:nvPr>
        </p:nvSpPr>
        <p:spPr>
          <a:xfrm>
            <a:off x="1927061" y="498794"/>
            <a:ext cx="7672553" cy="985837"/>
          </a:xfrm>
        </p:spPr>
        <p:txBody>
          <a:bodyPr>
            <a:normAutofit fontScale="90000"/>
          </a:bodyPr>
          <a:lstStyle/>
          <a:p>
            <a:r>
              <a:rPr lang="en-US" b="1" dirty="0" smtClean="0">
                <a:solidFill>
                  <a:srgbClr val="C00000"/>
                </a:solidFill>
              </a:rPr>
              <a:t>RECEPTION OF POLLING MATERIALS</a:t>
            </a:r>
            <a:endParaRPr lang="en-IN" b="1" dirty="0">
              <a:solidFill>
                <a:srgbClr val="C00000"/>
              </a:solidFill>
            </a:endParaRPr>
          </a:p>
        </p:txBody>
      </p:sp>
    </p:spTree>
    <p:extLst>
      <p:ext uri="{BB962C8B-B14F-4D97-AF65-F5344CB8AC3E}">
        <p14:creationId xmlns:p14="http://schemas.microsoft.com/office/powerpoint/2010/main" val="372149949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24001" y="2093914"/>
            <a:ext cx="8075613" cy="4086225"/>
          </a:xfrm>
        </p:spPr>
        <p:txBody>
          <a:bodyPr>
            <a:noAutofit/>
          </a:bodyPr>
          <a:lstStyle/>
          <a:p>
            <a:r>
              <a:rPr lang="en-US" sz="3200" b="1" dirty="0">
                <a:solidFill>
                  <a:srgbClr val="FF0000"/>
                </a:solidFill>
              </a:rPr>
              <a:t>Movement to Reception Centre</a:t>
            </a:r>
            <a:endParaRPr lang="en-US" sz="3200" dirty="0">
              <a:solidFill>
                <a:srgbClr val="FF0000"/>
              </a:solidFill>
            </a:endParaRPr>
          </a:p>
          <a:p>
            <a:pPr>
              <a:buFont typeface="Arial" panose="020B0604020202020204" pitchFamily="34" charset="0"/>
              <a:buChar char="•"/>
            </a:pPr>
            <a:r>
              <a:rPr lang="en-US" sz="3200" dirty="0"/>
              <a:t>Only the Presiding Officer shall accompany the Sector Officer in the vehicle transporting EVMs and polled materials.</a:t>
            </a:r>
          </a:p>
          <a:p>
            <a:pPr>
              <a:buFont typeface="Arial" panose="020B0604020202020204" pitchFamily="34" charset="0"/>
              <a:buChar char="•"/>
            </a:pPr>
            <a:r>
              <a:rPr lang="en-US" sz="3200" dirty="0"/>
              <a:t>All other Polling Staff shall be relieved at the Polling Station </a:t>
            </a:r>
            <a:r>
              <a:rPr lang="en-US" sz="3200" dirty="0" smtClean="0"/>
              <a:t>after reception of polled materials.</a:t>
            </a:r>
            <a:endParaRPr lang="en-US" sz="3200" dirty="0"/>
          </a:p>
          <a:p>
            <a:pPr marL="0" indent="0">
              <a:buNone/>
            </a:pPr>
            <a:r>
              <a:rPr lang="en-US" sz="3000" dirty="0"/>
              <a:t> </a:t>
            </a:r>
          </a:p>
          <a:p>
            <a:pPr marL="0" indent="0">
              <a:buNone/>
            </a:pPr>
            <a:endParaRPr lang="en-IN" sz="3000" dirty="0"/>
          </a:p>
        </p:txBody>
      </p:sp>
      <p:pic>
        <p:nvPicPr>
          <p:cNvPr id="7" name="Picture 6"/>
          <p:cNvPicPr>
            <a:picLocks noChangeAspect="1"/>
          </p:cNvPicPr>
          <p:nvPr/>
        </p:nvPicPr>
        <p:blipFill>
          <a:blip r:embed="rId2"/>
          <a:stretch>
            <a:fillRect/>
          </a:stretch>
        </p:blipFill>
        <p:spPr>
          <a:xfrm>
            <a:off x="10312400" y="133865"/>
            <a:ext cx="1706880" cy="1431577"/>
          </a:xfrm>
          <a:prstGeom prst="rect">
            <a:avLst/>
          </a:prstGeom>
        </p:spPr>
      </p:pic>
      <p:sp>
        <p:nvSpPr>
          <p:cNvPr id="9" name="Title 5"/>
          <p:cNvSpPr txBox="1">
            <a:spLocks/>
          </p:cNvSpPr>
          <p:nvPr/>
        </p:nvSpPr>
        <p:spPr>
          <a:xfrm>
            <a:off x="1927061" y="498794"/>
            <a:ext cx="7672553" cy="98583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solidFill>
                  <a:srgbClr val="C00000"/>
                </a:solidFill>
              </a:rPr>
              <a:t>RECEPTION OF POLLING MATERIALS</a:t>
            </a:r>
            <a:endParaRPr lang="en-IN" b="1" dirty="0">
              <a:solidFill>
                <a:srgbClr val="C00000"/>
              </a:solidFill>
            </a:endParaRPr>
          </a:p>
        </p:txBody>
      </p:sp>
    </p:spTree>
    <p:extLst>
      <p:ext uri="{BB962C8B-B14F-4D97-AF65-F5344CB8AC3E}">
        <p14:creationId xmlns:p14="http://schemas.microsoft.com/office/powerpoint/2010/main" val="536821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44600" y="-19050"/>
            <a:ext cx="4470400" cy="461665"/>
          </a:xfrm>
          <a:prstGeom prst="rect">
            <a:avLst/>
          </a:prstGeom>
        </p:spPr>
        <p:txBody>
          <a:bodyPr wrap="square">
            <a:spAutoFit/>
          </a:bodyPr>
          <a:lstStyle/>
          <a:p>
            <a:pPr algn="ctr"/>
            <a:r>
              <a:rPr lang="en-US" sz="2400" b="1" dirty="0">
                <a:solidFill>
                  <a:schemeClr val="bg1"/>
                </a:solidFill>
                <a:latin typeface="Verdana" pitchFamily="34" charset="0"/>
                <a:ea typeface="Verdana" pitchFamily="34" charset="0"/>
                <a:cs typeface="Verdana" pitchFamily="34" charset="0"/>
              </a:rPr>
              <a:t>PRE-POLL DAY – </a:t>
            </a:r>
            <a:endParaRPr lang="en-US" sz="2400" dirty="0">
              <a:solidFill>
                <a:schemeClr val="bg1"/>
              </a:solidFill>
              <a:latin typeface="Verdana" pitchFamily="34" charset="0"/>
              <a:ea typeface="Verdana" pitchFamily="34" charset="0"/>
              <a:cs typeface="Verdana" pitchFamily="34" charset="0"/>
            </a:endParaRPr>
          </a:p>
        </p:txBody>
      </p:sp>
      <p:sp>
        <p:nvSpPr>
          <p:cNvPr id="7" name="Rectangle 6"/>
          <p:cNvSpPr/>
          <p:nvPr/>
        </p:nvSpPr>
        <p:spPr>
          <a:xfrm>
            <a:off x="711200" y="2209801"/>
            <a:ext cx="10769600" cy="3724096"/>
          </a:xfrm>
          <a:prstGeom prst="rect">
            <a:avLst/>
          </a:prstGeom>
        </p:spPr>
        <p:txBody>
          <a:bodyPr wrap="square">
            <a:spAutoFit/>
          </a:bodyPr>
          <a:lstStyle/>
          <a:p>
            <a:pPr marL="536575" indent="-536575" algn="just">
              <a:spcBef>
                <a:spcPts val="600"/>
              </a:spcBef>
              <a:spcAft>
                <a:spcPts val="600"/>
              </a:spcAft>
              <a:buFont typeface="Arial" pitchFamily="34" charset="0"/>
              <a:buChar char="•"/>
            </a:pPr>
            <a:r>
              <a:rPr lang="en-US" sz="2800" b="1" dirty="0" smtClean="0">
                <a:ea typeface="Verdana" pitchFamily="34" charset="0"/>
                <a:cs typeface="Verdana" pitchFamily="34" charset="0"/>
              </a:rPr>
              <a:t>The polling personnel to segregate Forms, Covers, Stationeries and other polling materials.</a:t>
            </a:r>
          </a:p>
          <a:p>
            <a:pPr marL="536575" indent="-536575" algn="just">
              <a:spcBef>
                <a:spcPts val="600"/>
              </a:spcBef>
              <a:spcAft>
                <a:spcPts val="600"/>
              </a:spcAft>
              <a:buFont typeface="Arial" pitchFamily="34" charset="0"/>
              <a:buChar char="•"/>
            </a:pPr>
            <a:r>
              <a:rPr lang="en-US" sz="2800" b="1" dirty="0" smtClean="0">
                <a:ea typeface="Verdana" pitchFamily="34" charset="0"/>
                <a:cs typeface="Verdana" pitchFamily="34" charset="0"/>
              </a:rPr>
              <a:t>Get acquainted about various forms, covers and other stationaries.</a:t>
            </a:r>
          </a:p>
          <a:p>
            <a:pPr marL="536575" indent="-536575" algn="just">
              <a:spcBef>
                <a:spcPts val="600"/>
              </a:spcBef>
              <a:spcAft>
                <a:spcPts val="600"/>
              </a:spcAft>
              <a:buFont typeface="Arial" pitchFamily="34" charset="0"/>
              <a:buChar char="•"/>
            </a:pPr>
            <a:r>
              <a:rPr lang="en-US" sz="2800" b="1" dirty="0" smtClean="0">
                <a:ea typeface="Verdana" pitchFamily="34" charset="0"/>
                <a:cs typeface="Verdana" pitchFamily="34" charset="0"/>
              </a:rPr>
              <a:t>The Forms, Covers may be filled wherever possible on the pre-poll day itself.</a:t>
            </a:r>
          </a:p>
          <a:p>
            <a:pPr marL="536575" indent="-536575" algn="just">
              <a:spcBef>
                <a:spcPts val="600"/>
              </a:spcBef>
              <a:spcAft>
                <a:spcPts val="600"/>
              </a:spcAft>
              <a:buFont typeface="Arial" pitchFamily="34" charset="0"/>
              <a:buChar char="•"/>
            </a:pPr>
            <a:r>
              <a:rPr lang="en-US" sz="2800" b="1" dirty="0" smtClean="0">
                <a:ea typeface="Verdana" pitchFamily="34" charset="0"/>
                <a:cs typeface="Verdana" pitchFamily="34" charset="0"/>
              </a:rPr>
              <a:t>Never </a:t>
            </a:r>
            <a:r>
              <a:rPr lang="en-US" sz="2800" b="1" dirty="0">
                <a:ea typeface="Verdana" pitchFamily="34" charset="0"/>
                <a:cs typeface="Verdana" pitchFamily="34" charset="0"/>
              </a:rPr>
              <a:t>accept the hospitality of local people.</a:t>
            </a:r>
          </a:p>
          <a:p>
            <a:pPr marL="536575" indent="-536575" algn="just">
              <a:spcBef>
                <a:spcPts val="600"/>
              </a:spcBef>
              <a:spcAft>
                <a:spcPts val="600"/>
              </a:spcAft>
              <a:buFont typeface="Arial" pitchFamily="34" charset="0"/>
              <a:buChar char="•"/>
            </a:pPr>
            <a:r>
              <a:rPr lang="en-US" sz="2800" b="1" dirty="0">
                <a:ea typeface="Verdana" pitchFamily="34" charset="0"/>
                <a:cs typeface="Verdana" pitchFamily="34" charset="0"/>
              </a:rPr>
              <a:t>Discuss with your team on their duties and role</a:t>
            </a:r>
            <a:r>
              <a:rPr lang="en-US" sz="2800" b="1" dirty="0" smtClean="0">
                <a:ea typeface="Verdana" pitchFamily="34" charset="0"/>
                <a:cs typeface="Verdana" pitchFamily="34" charset="0"/>
              </a:rPr>
              <a:t>.</a:t>
            </a:r>
            <a:endParaRPr lang="en-US" sz="2800" b="1" dirty="0">
              <a:ea typeface="Verdana" pitchFamily="34" charset="0"/>
              <a:cs typeface="Verdana" pitchFamily="34" charset="0"/>
            </a:endParaRPr>
          </a:p>
        </p:txBody>
      </p:sp>
      <p:sp>
        <p:nvSpPr>
          <p:cNvPr id="8" name="Rectangle 2"/>
          <p:cNvSpPr txBox="1">
            <a:spLocks noChangeArrowheads="1"/>
          </p:cNvSpPr>
          <p:nvPr/>
        </p:nvSpPr>
        <p:spPr>
          <a:xfrm>
            <a:off x="609600" y="1524000"/>
            <a:ext cx="10972800" cy="427038"/>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ea typeface="Helvetica" pitchFamily="2" charset="0"/>
                <a:cs typeface="Helvetica" pitchFamily="2" charset="0"/>
              </a:rPr>
              <a:t>PRE POLL DAY ARRANGEMENT – AT THE BOOTH</a:t>
            </a:r>
          </a:p>
        </p:txBody>
      </p:sp>
      <p:sp>
        <p:nvSpPr>
          <p:cNvPr id="4" name="Slide Number Placeholder 3">
            <a:extLst>
              <a:ext uri="{FF2B5EF4-FFF2-40B4-BE49-F238E27FC236}">
                <a16:creationId xmlns="" xmlns:a16="http://schemas.microsoft.com/office/drawing/2014/main" id="{93DCAB6D-6FF8-43B6-8F7E-D253162C8415}"/>
              </a:ext>
            </a:extLst>
          </p:cNvPr>
          <p:cNvSpPr>
            <a:spLocks noGrp="1"/>
          </p:cNvSpPr>
          <p:nvPr>
            <p:ph type="sldNum" sz="quarter" idx="12"/>
          </p:nvPr>
        </p:nvSpPr>
        <p:spPr/>
        <p:txBody>
          <a:bodyPr/>
          <a:lstStyle/>
          <a:p>
            <a:fld id="{9354E1B7-EA4B-4627-8377-47E877C4B30E}" type="slidenum">
              <a:rPr lang="en-US" smtClean="0"/>
              <a:pPr/>
              <a:t>16</a:t>
            </a:fld>
            <a:endParaRPr lang="en-US"/>
          </a:p>
        </p:txBody>
      </p:sp>
      <p:pic>
        <p:nvPicPr>
          <p:cNvPr id="9" name="Picture 8"/>
          <p:cNvPicPr>
            <a:picLocks noChangeAspect="1"/>
          </p:cNvPicPr>
          <p:nvPr/>
        </p:nvPicPr>
        <p:blipFill>
          <a:blip r:embed="rId2"/>
          <a:stretch>
            <a:fillRect/>
          </a:stretch>
        </p:blipFill>
        <p:spPr>
          <a:xfrm>
            <a:off x="9906000" y="194825"/>
            <a:ext cx="1706880" cy="1431577"/>
          </a:xfrm>
          <a:prstGeom prst="rect">
            <a:avLst/>
          </a:prstGeom>
        </p:spPr>
      </p:pic>
    </p:spTree>
    <p:extLst>
      <p:ext uri="{BB962C8B-B14F-4D97-AF65-F5344CB8AC3E}">
        <p14:creationId xmlns:p14="http://schemas.microsoft.com/office/powerpoint/2010/main" val="2459514750"/>
      </p:ext>
    </p:extLst>
  </p:cSld>
  <p:clrMapOvr>
    <a:masterClrMapping/>
  </p:clrMapOvr>
  <p:transition>
    <p:cover dir="u"/>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24001" y="2093914"/>
            <a:ext cx="8075613" cy="4086225"/>
          </a:xfrm>
        </p:spPr>
        <p:txBody>
          <a:bodyPr>
            <a:noAutofit/>
          </a:bodyPr>
          <a:lstStyle/>
          <a:p>
            <a:pPr marL="0" indent="0">
              <a:buNone/>
            </a:pPr>
            <a:r>
              <a:rPr lang="en-US" sz="3200" b="1" dirty="0" smtClean="0">
                <a:solidFill>
                  <a:srgbClr val="FF0000"/>
                </a:solidFill>
              </a:rPr>
              <a:t>Relieving </a:t>
            </a:r>
            <a:r>
              <a:rPr lang="en-US" sz="3200" b="1" dirty="0">
                <a:solidFill>
                  <a:srgbClr val="FF0000"/>
                </a:solidFill>
              </a:rPr>
              <a:t>of Presiding Officers</a:t>
            </a:r>
            <a:endParaRPr lang="en-US" sz="3200" dirty="0">
              <a:solidFill>
                <a:srgbClr val="FF0000"/>
              </a:solidFill>
            </a:endParaRPr>
          </a:p>
          <a:p>
            <a:r>
              <a:rPr lang="en-US" sz="3200" dirty="0"/>
              <a:t>After successful handing over of all EVMs and materials, Presiding Officers shall be permitted to leave the Reception Centre.</a:t>
            </a:r>
          </a:p>
          <a:p>
            <a:pPr marL="0" indent="0">
              <a:buNone/>
            </a:pPr>
            <a:endParaRPr lang="en-US" sz="3000" dirty="0"/>
          </a:p>
          <a:p>
            <a:pPr marL="0" indent="0">
              <a:buNone/>
            </a:pPr>
            <a:endParaRPr lang="en-IN" sz="3000" dirty="0"/>
          </a:p>
        </p:txBody>
      </p:sp>
      <p:pic>
        <p:nvPicPr>
          <p:cNvPr id="7" name="Picture 6"/>
          <p:cNvPicPr>
            <a:picLocks noChangeAspect="1"/>
          </p:cNvPicPr>
          <p:nvPr/>
        </p:nvPicPr>
        <p:blipFill>
          <a:blip r:embed="rId2"/>
          <a:stretch>
            <a:fillRect/>
          </a:stretch>
        </p:blipFill>
        <p:spPr>
          <a:xfrm>
            <a:off x="10312400" y="133865"/>
            <a:ext cx="1706880" cy="1431577"/>
          </a:xfrm>
          <a:prstGeom prst="rect">
            <a:avLst/>
          </a:prstGeom>
        </p:spPr>
      </p:pic>
      <p:sp>
        <p:nvSpPr>
          <p:cNvPr id="9" name="Title 5"/>
          <p:cNvSpPr txBox="1">
            <a:spLocks/>
          </p:cNvSpPr>
          <p:nvPr/>
        </p:nvSpPr>
        <p:spPr>
          <a:xfrm>
            <a:off x="1927061" y="498794"/>
            <a:ext cx="7672553" cy="98583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solidFill>
                  <a:srgbClr val="C00000"/>
                </a:solidFill>
              </a:rPr>
              <a:t>RECEPTION OF POLLING MATERIALS</a:t>
            </a:r>
            <a:endParaRPr lang="en-IN" b="1" dirty="0">
              <a:solidFill>
                <a:srgbClr val="C00000"/>
              </a:solidFill>
            </a:endParaRPr>
          </a:p>
        </p:txBody>
      </p:sp>
    </p:spTree>
    <p:extLst>
      <p:ext uri="{BB962C8B-B14F-4D97-AF65-F5344CB8AC3E}">
        <p14:creationId xmlns:p14="http://schemas.microsoft.com/office/powerpoint/2010/main" val="123292944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98321" y="1565442"/>
            <a:ext cx="8075613" cy="4086225"/>
          </a:xfrm>
        </p:spPr>
        <p:txBody>
          <a:bodyPr>
            <a:noAutofit/>
          </a:bodyPr>
          <a:lstStyle/>
          <a:p>
            <a:pPr marL="539750" lvl="0" indent="-539750" algn="just">
              <a:lnSpc>
                <a:spcPct val="100000"/>
              </a:lnSpc>
              <a:spcBef>
                <a:spcPts val="600"/>
              </a:spcBef>
              <a:spcAft>
                <a:spcPts val="600"/>
              </a:spcAft>
              <a:buBlip>
                <a:blip r:embed="rId2"/>
              </a:buBlip>
              <a:defRPr/>
            </a:pPr>
            <a:r>
              <a:rPr lang="en-US" sz="3200" b="1" dirty="0">
                <a:solidFill>
                  <a:srgbClr val="C00000"/>
                </a:solidFill>
                <a:latin typeface="Franklin Gothic Book" pitchFamily="34" charset="0"/>
                <a:ea typeface="Verdana" pitchFamily="34" charset="0"/>
                <a:cs typeface="Verdana" pitchFamily="34" charset="0"/>
              </a:rPr>
              <a:t>This presentation is nutshell of the Poll process.</a:t>
            </a:r>
          </a:p>
          <a:p>
            <a:pPr marL="539750" lvl="0" indent="-539750" algn="just">
              <a:lnSpc>
                <a:spcPct val="100000"/>
              </a:lnSpc>
              <a:spcBef>
                <a:spcPts val="600"/>
              </a:spcBef>
              <a:spcAft>
                <a:spcPts val="600"/>
              </a:spcAft>
              <a:buBlip>
                <a:blip r:embed="rId2"/>
              </a:buBlip>
              <a:defRPr/>
            </a:pPr>
            <a:r>
              <a:rPr lang="en-US" sz="3200" b="1" dirty="0">
                <a:solidFill>
                  <a:srgbClr val="C00000"/>
                </a:solidFill>
                <a:latin typeface="Franklin Gothic Book" pitchFamily="34" charset="0"/>
                <a:ea typeface="Verdana" pitchFamily="34" charset="0"/>
                <a:cs typeface="Verdana" pitchFamily="34" charset="0"/>
              </a:rPr>
              <a:t>This is only to supplement and not substitute the Presiding Officer’s Hand Book.</a:t>
            </a:r>
          </a:p>
          <a:p>
            <a:pPr marL="539750" lvl="0" indent="-539750" algn="just">
              <a:lnSpc>
                <a:spcPct val="100000"/>
              </a:lnSpc>
              <a:spcBef>
                <a:spcPts val="600"/>
              </a:spcBef>
              <a:spcAft>
                <a:spcPts val="600"/>
              </a:spcAft>
              <a:buBlip>
                <a:blip r:embed="rId2"/>
              </a:buBlip>
              <a:defRPr/>
            </a:pPr>
            <a:r>
              <a:rPr lang="en-US" sz="3200" b="1" dirty="0">
                <a:solidFill>
                  <a:srgbClr val="C00000"/>
                </a:solidFill>
                <a:latin typeface="Franklin Gothic Book" pitchFamily="34" charset="0"/>
                <a:ea typeface="Verdana" pitchFamily="34" charset="0"/>
                <a:cs typeface="Verdana" pitchFamily="34" charset="0"/>
              </a:rPr>
              <a:t>Read the Hand Book thoroughly till you are conversant and comfortable.</a:t>
            </a:r>
          </a:p>
          <a:p>
            <a:pPr marL="0" indent="0">
              <a:buNone/>
            </a:pPr>
            <a:endParaRPr lang="en-IN" sz="3000" dirty="0"/>
          </a:p>
        </p:txBody>
      </p:sp>
      <p:pic>
        <p:nvPicPr>
          <p:cNvPr id="7" name="Picture 6"/>
          <p:cNvPicPr>
            <a:picLocks noChangeAspect="1"/>
          </p:cNvPicPr>
          <p:nvPr/>
        </p:nvPicPr>
        <p:blipFill>
          <a:blip r:embed="rId3"/>
          <a:stretch>
            <a:fillRect/>
          </a:stretch>
        </p:blipFill>
        <p:spPr>
          <a:xfrm>
            <a:off x="10312400" y="133865"/>
            <a:ext cx="1706880" cy="1431577"/>
          </a:xfrm>
          <a:prstGeom prst="rect">
            <a:avLst/>
          </a:prstGeom>
        </p:spPr>
      </p:pic>
      <p:sp>
        <p:nvSpPr>
          <p:cNvPr id="9" name="Title 5"/>
          <p:cNvSpPr txBox="1">
            <a:spLocks/>
          </p:cNvSpPr>
          <p:nvPr/>
        </p:nvSpPr>
        <p:spPr>
          <a:xfrm>
            <a:off x="1927061" y="498794"/>
            <a:ext cx="7672553" cy="9858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rgbClr val="C00000"/>
                </a:solidFill>
              </a:rPr>
              <a:t>NOTE</a:t>
            </a:r>
            <a:endParaRPr lang="en-IN" b="1" dirty="0">
              <a:solidFill>
                <a:srgbClr val="C00000"/>
              </a:solidFill>
            </a:endParaRPr>
          </a:p>
        </p:txBody>
      </p:sp>
    </p:spTree>
    <p:extLst>
      <p:ext uri="{BB962C8B-B14F-4D97-AF65-F5344CB8AC3E}">
        <p14:creationId xmlns:p14="http://schemas.microsoft.com/office/powerpoint/2010/main" val="194189485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312400" y="133865"/>
            <a:ext cx="1706880" cy="1431577"/>
          </a:xfrm>
          <a:prstGeom prst="rect">
            <a:avLst/>
          </a:prstGeom>
        </p:spPr>
      </p:pic>
      <p:sp>
        <p:nvSpPr>
          <p:cNvPr id="9" name="Title 5"/>
          <p:cNvSpPr txBox="1">
            <a:spLocks/>
          </p:cNvSpPr>
          <p:nvPr/>
        </p:nvSpPr>
        <p:spPr>
          <a:xfrm>
            <a:off x="1927061" y="498794"/>
            <a:ext cx="7672553" cy="9858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rgbClr val="C00000"/>
                </a:solidFill>
              </a:rPr>
              <a:t>ANY DOUBT</a:t>
            </a:r>
            <a:endParaRPr lang="en-IN" b="1" dirty="0">
              <a:solidFill>
                <a:srgbClr val="C00000"/>
              </a:solidFill>
            </a:endParaRPr>
          </a:p>
        </p:txBody>
      </p:sp>
      <p:pic>
        <p:nvPicPr>
          <p:cNvPr id="56322" name="Picture 2" descr="I have a doubt... - EnglishCo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0695" y="1565442"/>
            <a:ext cx="5818505" cy="4068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61792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ahatma Gandhi quote: My national service is part of my training for  free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735" y="1432560"/>
            <a:ext cx="8096250" cy="42976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64960" y="5181600"/>
            <a:ext cx="1432560" cy="345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850868684"/>
      </p:ext>
    </p:extLst>
  </p:cSld>
  <p:clrMapOvr>
    <a:masterClrMapping/>
  </p:clrMapOvr>
  <p:transition>
    <p:checker dir="ver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61120" y="662185"/>
            <a:ext cx="1706880" cy="1431577"/>
          </a:xfrm>
          <a:prstGeom prst="rect">
            <a:avLst/>
          </a:prstGeom>
        </p:spPr>
      </p:pic>
      <p:sp>
        <p:nvSpPr>
          <p:cNvPr id="3" name="Subtitle 2"/>
          <p:cNvSpPr>
            <a:spLocks noGrp="1"/>
          </p:cNvSpPr>
          <p:nvPr>
            <p:ph type="subTitle" idx="4294967295"/>
          </p:nvPr>
        </p:nvSpPr>
        <p:spPr>
          <a:xfrm>
            <a:off x="2480442" y="2075096"/>
            <a:ext cx="8075613" cy="4086225"/>
          </a:xfrm>
        </p:spPr>
        <p:txBody>
          <a:bodyPr>
            <a:noAutofit/>
          </a:bodyPr>
          <a:lstStyle/>
          <a:p>
            <a:pPr marL="0" indent="0" algn="ctr">
              <a:buNone/>
            </a:pPr>
            <a:r>
              <a:rPr lang="en-US" sz="4500" dirty="0">
                <a:solidFill>
                  <a:srgbClr val="C00000"/>
                </a:solidFill>
                <a:latin typeface="Arial Rounded MT Bold" panose="020F0704030504030204" pitchFamily="34" charset="0"/>
              </a:rPr>
              <a:t>Wishing you all to have a happy and memorable election duty experiences…</a:t>
            </a:r>
          </a:p>
          <a:p>
            <a:pPr marL="0" indent="0" algn="ctr">
              <a:buNone/>
            </a:pPr>
            <a:r>
              <a:rPr lang="en-US" sz="4500" dirty="0">
                <a:solidFill>
                  <a:srgbClr val="C00000"/>
                </a:solidFill>
                <a:latin typeface="Arial Rounded MT Bold" panose="020F0704030504030204" pitchFamily="34" charset="0"/>
              </a:rPr>
              <a:t>Thank you</a:t>
            </a:r>
          </a:p>
          <a:p>
            <a:pPr marL="0" indent="0" algn="r">
              <a:buNone/>
            </a:pPr>
            <a:endParaRPr lang="en-IN" sz="4500" dirty="0">
              <a:solidFill>
                <a:srgbClr val="C00000"/>
              </a:solidFill>
              <a:latin typeface="Arial Rounded MT Bold" panose="020F0704030504030204" pitchFamily="34" charset="0"/>
            </a:endParaRPr>
          </a:p>
        </p:txBody>
      </p:sp>
    </p:spTree>
    <p:extLst>
      <p:ext uri="{BB962C8B-B14F-4D97-AF65-F5344CB8AC3E}">
        <p14:creationId xmlns:p14="http://schemas.microsoft.com/office/powerpoint/2010/main" val="280832686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http://webneel.com/wallpaper/sites/default/files/images/08-2013/8-india-independence-day-wallpaper.preview.jpg"/>
          <p:cNvPicPr>
            <a:picLocks noChangeAspect="1" noChangeArrowheads="1"/>
          </p:cNvPicPr>
          <p:nvPr/>
        </p:nvPicPr>
        <p:blipFill>
          <a:blip r:embed="rId2"/>
          <a:srcRect/>
          <a:stretch>
            <a:fillRect/>
          </a:stretch>
        </p:blipFill>
        <p:spPr bwMode="auto">
          <a:xfrm>
            <a:off x="1524000" y="0"/>
            <a:ext cx="9144000" cy="6858000"/>
          </a:xfrm>
          <a:prstGeom prst="rect">
            <a:avLst/>
          </a:prstGeom>
          <a:noFill/>
        </p:spPr>
      </p:pic>
      <p:sp>
        <p:nvSpPr>
          <p:cNvPr id="6" name="Rectangle 5"/>
          <p:cNvSpPr/>
          <p:nvPr/>
        </p:nvSpPr>
        <p:spPr>
          <a:xfrm>
            <a:off x="1981201" y="2849940"/>
            <a:ext cx="3345789"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Thank</a:t>
            </a:r>
          </a:p>
        </p:txBody>
      </p:sp>
      <p:sp>
        <p:nvSpPr>
          <p:cNvPr id="8" name="Rectangle 7"/>
          <p:cNvSpPr/>
          <p:nvPr/>
        </p:nvSpPr>
        <p:spPr>
          <a:xfrm>
            <a:off x="7001016" y="2877456"/>
            <a:ext cx="2066784"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You</a:t>
            </a:r>
          </a:p>
        </p:txBody>
      </p:sp>
    </p:spTree>
    <p:extLst>
      <p:ext uri="{BB962C8B-B14F-4D97-AF65-F5344CB8AC3E}">
        <p14:creationId xmlns:p14="http://schemas.microsoft.com/office/powerpoint/2010/main" val="1917259446"/>
      </p:ext>
    </p:extLst>
  </p:cSld>
  <p:clrMapOvr>
    <a:masterClrMapping/>
  </p:clrMapOvr>
  <p:transition>
    <p:split orient="vert" dir="in"/>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44600" y="-19050"/>
            <a:ext cx="4470400" cy="461665"/>
          </a:xfrm>
          <a:prstGeom prst="rect">
            <a:avLst/>
          </a:prstGeom>
        </p:spPr>
        <p:txBody>
          <a:bodyPr wrap="square">
            <a:spAutoFit/>
          </a:bodyPr>
          <a:lstStyle/>
          <a:p>
            <a:pPr algn="ctr"/>
            <a:r>
              <a:rPr lang="en-US" sz="2400" b="1" dirty="0">
                <a:solidFill>
                  <a:schemeClr val="bg1"/>
                </a:solidFill>
                <a:latin typeface="Verdana" pitchFamily="34" charset="0"/>
                <a:ea typeface="Verdana" pitchFamily="34" charset="0"/>
                <a:cs typeface="Verdana" pitchFamily="34" charset="0"/>
              </a:rPr>
              <a:t>PRE-POLL DAY – </a:t>
            </a:r>
            <a:endParaRPr lang="en-US" sz="2400" dirty="0">
              <a:solidFill>
                <a:schemeClr val="bg1"/>
              </a:solidFill>
              <a:latin typeface="Verdana" pitchFamily="34" charset="0"/>
              <a:ea typeface="Verdana" pitchFamily="34" charset="0"/>
              <a:cs typeface="Verdana" pitchFamily="34" charset="0"/>
            </a:endParaRPr>
          </a:p>
        </p:txBody>
      </p:sp>
      <p:sp>
        <p:nvSpPr>
          <p:cNvPr id="7" name="Rectangle 6"/>
          <p:cNvSpPr/>
          <p:nvPr/>
        </p:nvSpPr>
        <p:spPr>
          <a:xfrm>
            <a:off x="711200" y="2209801"/>
            <a:ext cx="10769600" cy="2862322"/>
          </a:xfrm>
          <a:prstGeom prst="rect">
            <a:avLst/>
          </a:prstGeom>
        </p:spPr>
        <p:txBody>
          <a:bodyPr wrap="square">
            <a:spAutoFit/>
          </a:bodyPr>
          <a:lstStyle/>
          <a:p>
            <a:pPr marL="342900" lvl="0" indent="-342900" algn="just">
              <a:spcBef>
                <a:spcPts val="1200"/>
              </a:spcBef>
              <a:spcAft>
                <a:spcPts val="1200"/>
              </a:spcAft>
              <a:buFont typeface="Arial" pitchFamily="34" charset="0"/>
              <a:buChar char="•"/>
              <a:defRPr/>
            </a:pPr>
            <a:r>
              <a:rPr lang="en-US" sz="2800" b="1" dirty="0" smtClean="0">
                <a:latin typeface="Franklin Gothic Book" pitchFamily="34" charset="0"/>
              </a:rPr>
              <a:t>Polling Personnel </a:t>
            </a:r>
            <a:r>
              <a:rPr lang="en-US" sz="2800" b="1" dirty="0">
                <a:latin typeface="Franklin Gothic Book" pitchFamily="34" charset="0"/>
              </a:rPr>
              <a:t>are fully in-charge of all materials.</a:t>
            </a:r>
          </a:p>
          <a:p>
            <a:pPr marL="342900" lvl="0" indent="-342900" algn="just">
              <a:spcBef>
                <a:spcPts val="1200"/>
              </a:spcBef>
              <a:spcAft>
                <a:spcPts val="1200"/>
              </a:spcAft>
              <a:buFont typeface="Arial" pitchFamily="34" charset="0"/>
              <a:buChar char="•"/>
              <a:defRPr/>
            </a:pPr>
            <a:r>
              <a:rPr lang="en-US" sz="2800" b="1" dirty="0">
                <a:latin typeface="Franklin Gothic Book" pitchFamily="34" charset="0"/>
              </a:rPr>
              <a:t>Polling materials not to be left in the custody of police guards on duty.</a:t>
            </a:r>
          </a:p>
          <a:p>
            <a:pPr marL="342900" lvl="0" indent="-342900" algn="just">
              <a:spcBef>
                <a:spcPts val="1200"/>
              </a:spcBef>
              <a:spcAft>
                <a:spcPts val="1200"/>
              </a:spcAft>
              <a:buFont typeface="Arial" pitchFamily="34" charset="0"/>
              <a:buChar char="•"/>
              <a:defRPr/>
            </a:pPr>
            <a:r>
              <a:rPr lang="en-US" sz="2800" b="1" dirty="0">
                <a:latin typeface="Franklin Gothic Book" pitchFamily="34" charset="0"/>
              </a:rPr>
              <a:t>Polling Officers should be conversant with entries in marked copy of electoral roll.</a:t>
            </a:r>
          </a:p>
        </p:txBody>
      </p:sp>
      <p:sp>
        <p:nvSpPr>
          <p:cNvPr id="8" name="Rectangle 2"/>
          <p:cNvSpPr txBox="1">
            <a:spLocks noChangeArrowheads="1"/>
          </p:cNvSpPr>
          <p:nvPr/>
        </p:nvSpPr>
        <p:spPr>
          <a:xfrm>
            <a:off x="609600" y="1524000"/>
            <a:ext cx="10972800" cy="427038"/>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ea typeface="Helvetica" pitchFamily="2" charset="0"/>
                <a:cs typeface="Helvetica" pitchFamily="2" charset="0"/>
              </a:rPr>
              <a:t>PRE POLL DAY ARRANGEMENT – AT THE BOOTH</a:t>
            </a:r>
          </a:p>
        </p:txBody>
      </p:sp>
      <p:sp>
        <p:nvSpPr>
          <p:cNvPr id="4" name="Slide Number Placeholder 3">
            <a:extLst>
              <a:ext uri="{FF2B5EF4-FFF2-40B4-BE49-F238E27FC236}">
                <a16:creationId xmlns="" xmlns:a16="http://schemas.microsoft.com/office/drawing/2014/main" id="{93DCAB6D-6FF8-43B6-8F7E-D253162C8415}"/>
              </a:ext>
            </a:extLst>
          </p:cNvPr>
          <p:cNvSpPr>
            <a:spLocks noGrp="1"/>
          </p:cNvSpPr>
          <p:nvPr>
            <p:ph type="sldNum" sz="quarter" idx="12"/>
          </p:nvPr>
        </p:nvSpPr>
        <p:spPr/>
        <p:txBody>
          <a:bodyPr/>
          <a:lstStyle/>
          <a:p>
            <a:fld id="{9354E1B7-EA4B-4627-8377-47E877C4B30E}" type="slidenum">
              <a:rPr lang="en-US" smtClean="0"/>
              <a:pPr/>
              <a:t>17</a:t>
            </a:fld>
            <a:endParaRPr lang="en-US"/>
          </a:p>
        </p:txBody>
      </p:sp>
      <p:pic>
        <p:nvPicPr>
          <p:cNvPr id="9" name="Picture 8"/>
          <p:cNvPicPr>
            <a:picLocks noChangeAspect="1"/>
          </p:cNvPicPr>
          <p:nvPr/>
        </p:nvPicPr>
        <p:blipFill>
          <a:blip r:embed="rId2"/>
          <a:stretch>
            <a:fillRect/>
          </a:stretch>
        </p:blipFill>
        <p:spPr>
          <a:xfrm>
            <a:off x="9906000" y="194825"/>
            <a:ext cx="1706880" cy="1431577"/>
          </a:xfrm>
          <a:prstGeom prst="rect">
            <a:avLst/>
          </a:prstGeom>
        </p:spPr>
      </p:pic>
    </p:spTree>
    <p:extLst>
      <p:ext uri="{BB962C8B-B14F-4D97-AF65-F5344CB8AC3E}">
        <p14:creationId xmlns:p14="http://schemas.microsoft.com/office/powerpoint/2010/main" val="1923357839"/>
      </p:ext>
    </p:extLst>
  </p:cSld>
  <p:clrMapOvr>
    <a:masterClrMapping/>
  </p:clrMapOvr>
  <p:transition>
    <p:cover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44600" y="-19050"/>
            <a:ext cx="4470400" cy="461665"/>
          </a:xfrm>
          <a:prstGeom prst="rect">
            <a:avLst/>
          </a:prstGeom>
        </p:spPr>
        <p:txBody>
          <a:bodyPr wrap="square">
            <a:spAutoFit/>
          </a:bodyPr>
          <a:lstStyle/>
          <a:p>
            <a:pPr algn="ctr"/>
            <a:r>
              <a:rPr lang="en-US" sz="2400" b="1" dirty="0">
                <a:solidFill>
                  <a:schemeClr val="bg1"/>
                </a:solidFill>
                <a:latin typeface="Verdana" pitchFamily="34" charset="0"/>
                <a:ea typeface="Verdana" pitchFamily="34" charset="0"/>
                <a:cs typeface="Verdana" pitchFamily="34" charset="0"/>
              </a:rPr>
              <a:t>PRE-POLL DAY – </a:t>
            </a:r>
            <a:endParaRPr lang="en-US" sz="2400" dirty="0">
              <a:solidFill>
                <a:schemeClr val="bg1"/>
              </a:solidFill>
              <a:latin typeface="Verdana" pitchFamily="34" charset="0"/>
              <a:ea typeface="Verdana" pitchFamily="34" charset="0"/>
              <a:cs typeface="Verdana" pitchFamily="34" charset="0"/>
            </a:endParaRPr>
          </a:p>
        </p:txBody>
      </p:sp>
      <p:sp>
        <p:nvSpPr>
          <p:cNvPr id="8" name="Rectangle 2"/>
          <p:cNvSpPr txBox="1">
            <a:spLocks noChangeArrowheads="1"/>
          </p:cNvSpPr>
          <p:nvPr/>
        </p:nvSpPr>
        <p:spPr>
          <a:xfrm>
            <a:off x="609600" y="1524000"/>
            <a:ext cx="10972800" cy="427038"/>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ea typeface="Helvetica" pitchFamily="2" charset="0"/>
                <a:cs typeface="Helvetica" pitchFamily="2" charset="0"/>
              </a:rPr>
              <a:t>PRE POLL DAY ARRANGEMENT – AT THE BOOTH</a:t>
            </a:r>
          </a:p>
        </p:txBody>
      </p:sp>
      <p:sp>
        <p:nvSpPr>
          <p:cNvPr id="4" name="Slide Number Placeholder 3">
            <a:extLst>
              <a:ext uri="{FF2B5EF4-FFF2-40B4-BE49-F238E27FC236}">
                <a16:creationId xmlns="" xmlns:a16="http://schemas.microsoft.com/office/drawing/2014/main" id="{93DCAB6D-6FF8-43B6-8F7E-D253162C8415}"/>
              </a:ext>
            </a:extLst>
          </p:cNvPr>
          <p:cNvSpPr>
            <a:spLocks noGrp="1"/>
          </p:cNvSpPr>
          <p:nvPr>
            <p:ph type="sldNum" sz="quarter" idx="12"/>
          </p:nvPr>
        </p:nvSpPr>
        <p:spPr/>
        <p:txBody>
          <a:bodyPr/>
          <a:lstStyle/>
          <a:p>
            <a:fld id="{9354E1B7-EA4B-4627-8377-47E877C4B30E}" type="slidenum">
              <a:rPr lang="en-US" smtClean="0"/>
              <a:pPr/>
              <a:t>18</a:t>
            </a:fld>
            <a:endParaRPr lang="en-US"/>
          </a:p>
        </p:txBody>
      </p:sp>
      <p:sp>
        <p:nvSpPr>
          <p:cNvPr id="2" name="Rectangle 1"/>
          <p:cNvSpPr/>
          <p:nvPr/>
        </p:nvSpPr>
        <p:spPr>
          <a:xfrm>
            <a:off x="838787" y="2460605"/>
            <a:ext cx="5472204" cy="523220"/>
          </a:xfrm>
          <a:prstGeom prst="rect">
            <a:avLst/>
          </a:prstGeom>
        </p:spPr>
        <p:txBody>
          <a:bodyPr wrap="none">
            <a:spAutoFit/>
          </a:bodyPr>
          <a:lstStyle/>
          <a:p>
            <a:pPr lvl="0">
              <a:spcBef>
                <a:spcPct val="0"/>
              </a:spcBef>
              <a:defRPr/>
            </a:pPr>
            <a:r>
              <a:rPr lang="en-US" sz="2800" b="1" dirty="0">
                <a:solidFill>
                  <a:srgbClr val="002060"/>
                </a:solidFill>
                <a:ea typeface="Helvetica" pitchFamily="2" charset="0"/>
                <a:cs typeface="Helvetica" pitchFamily="2" charset="0"/>
              </a:rPr>
              <a:t>MARKED COPY OF ELECTORAL ROLL</a:t>
            </a:r>
          </a:p>
        </p:txBody>
      </p:sp>
      <p:sp>
        <p:nvSpPr>
          <p:cNvPr id="5" name="Rectangle 4"/>
          <p:cNvSpPr/>
          <p:nvPr/>
        </p:nvSpPr>
        <p:spPr>
          <a:xfrm>
            <a:off x="1165860" y="2983825"/>
            <a:ext cx="9098280" cy="3231654"/>
          </a:xfrm>
          <a:prstGeom prst="rect">
            <a:avLst/>
          </a:prstGeom>
        </p:spPr>
        <p:txBody>
          <a:bodyPr wrap="square">
            <a:spAutoFit/>
          </a:bodyPr>
          <a:lstStyle/>
          <a:p>
            <a:pPr lvl="0" algn="just">
              <a:lnSpc>
                <a:spcPct val="110000"/>
              </a:lnSpc>
              <a:spcBef>
                <a:spcPts val="600"/>
              </a:spcBef>
              <a:spcAft>
                <a:spcPts val="600"/>
              </a:spcAft>
              <a:buClr>
                <a:srgbClr val="000066"/>
              </a:buClr>
              <a:buSzPct val="100000"/>
              <a:defRPr/>
            </a:pPr>
            <a:r>
              <a:rPr lang="en-US" sz="2000" b="1" dirty="0">
                <a:latin typeface="Franklin Gothic Book" pitchFamily="34" charset="0"/>
              </a:rPr>
              <a:t>Four marked copies of electoral roll will be </a:t>
            </a:r>
            <a:r>
              <a:rPr lang="en-US" sz="2000" b="1" dirty="0" smtClean="0">
                <a:latin typeface="Franklin Gothic Book" pitchFamily="34" charset="0"/>
              </a:rPr>
              <a:t>supplied to each Polling Station.</a:t>
            </a:r>
            <a:endParaRPr lang="en-US" sz="2000" b="1" dirty="0">
              <a:latin typeface="Franklin Gothic Book" pitchFamily="34" charset="0"/>
            </a:endParaRPr>
          </a:p>
          <a:p>
            <a:pPr marL="1341438" lvl="2" indent="-427038" algn="just">
              <a:lnSpc>
                <a:spcPct val="110000"/>
              </a:lnSpc>
              <a:spcBef>
                <a:spcPts val="600"/>
              </a:spcBef>
              <a:spcAft>
                <a:spcPts val="600"/>
              </a:spcAft>
              <a:buClr>
                <a:srgbClr val="C00000"/>
              </a:buClr>
              <a:buSzPct val="100000"/>
              <a:buFont typeface="Wingdings" pitchFamily="2" charset="2"/>
              <a:buAutoNum type="arabicPeriod"/>
              <a:defRPr/>
            </a:pPr>
            <a:r>
              <a:rPr lang="en-US" sz="2000" b="1" dirty="0">
                <a:latin typeface="Franklin Gothic Book" pitchFamily="34" charset="0"/>
              </a:rPr>
              <a:t>For reference of Presiding Officer.</a:t>
            </a:r>
          </a:p>
          <a:p>
            <a:pPr marL="1341438" lvl="2" indent="-427038" algn="just">
              <a:lnSpc>
                <a:spcPct val="110000"/>
              </a:lnSpc>
              <a:spcBef>
                <a:spcPts val="600"/>
              </a:spcBef>
              <a:spcAft>
                <a:spcPts val="600"/>
              </a:spcAft>
              <a:buClr>
                <a:srgbClr val="C00000"/>
              </a:buClr>
              <a:buSzPct val="100000"/>
              <a:buFont typeface="Wingdings" pitchFamily="2" charset="2"/>
              <a:buAutoNum type="arabicPeriod"/>
              <a:defRPr/>
            </a:pPr>
            <a:r>
              <a:rPr lang="en-US" sz="2000" b="1" dirty="0">
                <a:latin typeface="Franklin Gothic Book" pitchFamily="34" charset="0"/>
              </a:rPr>
              <a:t>For 1</a:t>
            </a:r>
            <a:r>
              <a:rPr lang="en-US" sz="2000" b="1" baseline="30000" dirty="0">
                <a:latin typeface="Franklin Gothic Book" pitchFamily="34" charset="0"/>
              </a:rPr>
              <a:t>st</a:t>
            </a:r>
            <a:r>
              <a:rPr lang="en-US" sz="2000" b="1" dirty="0">
                <a:latin typeface="Franklin Gothic Book" pitchFamily="34" charset="0"/>
              </a:rPr>
              <a:t> Polling Officer for identification of voters.</a:t>
            </a:r>
          </a:p>
          <a:p>
            <a:pPr marL="1341438" lvl="2" indent="-427038" algn="just">
              <a:lnSpc>
                <a:spcPct val="110000"/>
              </a:lnSpc>
              <a:spcBef>
                <a:spcPts val="600"/>
              </a:spcBef>
              <a:spcAft>
                <a:spcPts val="600"/>
              </a:spcAft>
              <a:buClr>
                <a:srgbClr val="C00000"/>
              </a:buClr>
              <a:buSzPct val="100000"/>
              <a:buFont typeface="Wingdings" pitchFamily="2" charset="2"/>
              <a:buAutoNum type="arabicPeriod"/>
              <a:defRPr/>
            </a:pPr>
            <a:r>
              <a:rPr lang="en-US" sz="2000" b="1" dirty="0">
                <a:latin typeface="Franklin Gothic Book" pitchFamily="34" charset="0"/>
              </a:rPr>
              <a:t>For circulation among Polling agents /Exhibition at Polling Station.</a:t>
            </a:r>
          </a:p>
          <a:p>
            <a:pPr marL="1341438" lvl="2" indent="-427038" algn="just">
              <a:lnSpc>
                <a:spcPct val="110000"/>
              </a:lnSpc>
              <a:spcBef>
                <a:spcPts val="600"/>
              </a:spcBef>
              <a:spcAft>
                <a:spcPts val="600"/>
              </a:spcAft>
              <a:buClr>
                <a:srgbClr val="C00000"/>
              </a:buClr>
              <a:buSzPct val="100000"/>
              <a:buFont typeface="Wingdings" pitchFamily="2" charset="2"/>
              <a:buAutoNum type="arabicPeriod"/>
              <a:defRPr/>
            </a:pPr>
            <a:r>
              <a:rPr lang="en-US" sz="2000" b="1" dirty="0">
                <a:latin typeface="Franklin Gothic Book" pitchFamily="34" charset="0"/>
              </a:rPr>
              <a:t>For reserve.</a:t>
            </a:r>
          </a:p>
          <a:p>
            <a:pPr marL="0" lvl="2" algn="just">
              <a:lnSpc>
                <a:spcPct val="110000"/>
              </a:lnSpc>
              <a:spcBef>
                <a:spcPts val="600"/>
              </a:spcBef>
              <a:spcAft>
                <a:spcPts val="600"/>
              </a:spcAft>
              <a:buClr>
                <a:srgbClr val="002060"/>
              </a:buClr>
              <a:buSzPct val="100000"/>
              <a:defRPr/>
            </a:pPr>
            <a:r>
              <a:rPr lang="en-US" sz="2000" b="1" dirty="0">
                <a:latin typeface="Franklin Gothic Book" pitchFamily="34" charset="0"/>
              </a:rPr>
              <a:t>Ensure that all the copies of electoral roll are complete and identical in every respect..</a:t>
            </a:r>
          </a:p>
        </p:txBody>
      </p:sp>
      <p:pic>
        <p:nvPicPr>
          <p:cNvPr id="9" name="Picture 8"/>
          <p:cNvPicPr>
            <a:picLocks noChangeAspect="1"/>
          </p:cNvPicPr>
          <p:nvPr/>
        </p:nvPicPr>
        <p:blipFill>
          <a:blip r:embed="rId2"/>
          <a:stretch>
            <a:fillRect/>
          </a:stretch>
        </p:blipFill>
        <p:spPr>
          <a:xfrm>
            <a:off x="9906000" y="194825"/>
            <a:ext cx="1706880" cy="1431577"/>
          </a:xfrm>
          <a:prstGeom prst="rect">
            <a:avLst/>
          </a:prstGeom>
        </p:spPr>
      </p:pic>
      <p:pic>
        <p:nvPicPr>
          <p:cNvPr id="10" name="Picture 9"/>
          <p:cNvPicPr>
            <a:picLocks noChangeAspect="1"/>
          </p:cNvPicPr>
          <p:nvPr/>
        </p:nvPicPr>
        <p:blipFill>
          <a:blip r:embed="rId2"/>
          <a:stretch>
            <a:fillRect/>
          </a:stretch>
        </p:blipFill>
        <p:spPr>
          <a:xfrm>
            <a:off x="10058400" y="347225"/>
            <a:ext cx="1706880" cy="1431577"/>
          </a:xfrm>
          <a:prstGeom prst="rect">
            <a:avLst/>
          </a:prstGeom>
        </p:spPr>
      </p:pic>
    </p:spTree>
    <p:extLst>
      <p:ext uri="{BB962C8B-B14F-4D97-AF65-F5344CB8AC3E}">
        <p14:creationId xmlns:p14="http://schemas.microsoft.com/office/powerpoint/2010/main" val="3079147868"/>
      </p:ext>
    </p:extLst>
  </p:cSld>
  <p:clrMapOvr>
    <a:masterClrMapping/>
  </p:clrMapOvr>
  <p:transition>
    <p:cover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44600" y="-19050"/>
            <a:ext cx="4470400" cy="461665"/>
          </a:xfrm>
          <a:prstGeom prst="rect">
            <a:avLst/>
          </a:prstGeom>
        </p:spPr>
        <p:txBody>
          <a:bodyPr wrap="square">
            <a:spAutoFit/>
          </a:bodyPr>
          <a:lstStyle/>
          <a:p>
            <a:pPr algn="ctr"/>
            <a:r>
              <a:rPr lang="en-US" sz="2400" b="1" dirty="0">
                <a:solidFill>
                  <a:schemeClr val="bg1"/>
                </a:solidFill>
                <a:latin typeface="Verdana" pitchFamily="34" charset="0"/>
                <a:ea typeface="Verdana" pitchFamily="34" charset="0"/>
                <a:cs typeface="Verdana" pitchFamily="34" charset="0"/>
              </a:rPr>
              <a:t>PRE-POLL DAY – </a:t>
            </a:r>
            <a:endParaRPr lang="en-US" sz="2400" dirty="0">
              <a:solidFill>
                <a:schemeClr val="bg1"/>
              </a:solidFill>
              <a:latin typeface="Verdana" pitchFamily="34" charset="0"/>
              <a:ea typeface="Verdana" pitchFamily="34" charset="0"/>
              <a:cs typeface="Verdana" pitchFamily="34" charset="0"/>
            </a:endParaRPr>
          </a:p>
        </p:txBody>
      </p:sp>
      <p:sp>
        <p:nvSpPr>
          <p:cNvPr id="8" name="Rectangle 2"/>
          <p:cNvSpPr txBox="1">
            <a:spLocks noChangeArrowheads="1"/>
          </p:cNvSpPr>
          <p:nvPr/>
        </p:nvSpPr>
        <p:spPr>
          <a:xfrm>
            <a:off x="609600" y="1524000"/>
            <a:ext cx="10972800" cy="427038"/>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ea typeface="Helvetica" pitchFamily="2" charset="0"/>
                <a:cs typeface="Helvetica" pitchFamily="2" charset="0"/>
              </a:rPr>
              <a:t>PRE POLL DAY ARRANGEMENT – AT THE BOOTH</a:t>
            </a:r>
          </a:p>
        </p:txBody>
      </p:sp>
      <p:sp>
        <p:nvSpPr>
          <p:cNvPr id="4" name="Slide Number Placeholder 3">
            <a:extLst>
              <a:ext uri="{FF2B5EF4-FFF2-40B4-BE49-F238E27FC236}">
                <a16:creationId xmlns="" xmlns:a16="http://schemas.microsoft.com/office/drawing/2014/main" id="{93DCAB6D-6FF8-43B6-8F7E-D253162C8415}"/>
              </a:ext>
            </a:extLst>
          </p:cNvPr>
          <p:cNvSpPr>
            <a:spLocks noGrp="1"/>
          </p:cNvSpPr>
          <p:nvPr>
            <p:ph type="sldNum" sz="quarter" idx="12"/>
          </p:nvPr>
        </p:nvSpPr>
        <p:spPr/>
        <p:txBody>
          <a:bodyPr/>
          <a:lstStyle/>
          <a:p>
            <a:fld id="{9354E1B7-EA4B-4627-8377-47E877C4B30E}" type="slidenum">
              <a:rPr lang="en-US" smtClean="0"/>
              <a:pPr/>
              <a:t>19</a:t>
            </a:fld>
            <a:endParaRPr lang="en-US"/>
          </a:p>
        </p:txBody>
      </p:sp>
      <p:sp>
        <p:nvSpPr>
          <p:cNvPr id="2" name="Rectangle 1"/>
          <p:cNvSpPr/>
          <p:nvPr/>
        </p:nvSpPr>
        <p:spPr>
          <a:xfrm>
            <a:off x="838787" y="2460605"/>
            <a:ext cx="5472204" cy="523220"/>
          </a:xfrm>
          <a:prstGeom prst="rect">
            <a:avLst/>
          </a:prstGeom>
        </p:spPr>
        <p:txBody>
          <a:bodyPr wrap="none">
            <a:spAutoFit/>
          </a:bodyPr>
          <a:lstStyle/>
          <a:p>
            <a:pPr lvl="0">
              <a:spcBef>
                <a:spcPct val="0"/>
              </a:spcBef>
              <a:defRPr/>
            </a:pPr>
            <a:r>
              <a:rPr lang="en-US" sz="2800" b="1" dirty="0">
                <a:solidFill>
                  <a:srgbClr val="002060"/>
                </a:solidFill>
                <a:ea typeface="Helvetica" pitchFamily="2" charset="0"/>
                <a:cs typeface="Helvetica" pitchFamily="2" charset="0"/>
              </a:rPr>
              <a:t>MARKED COPY OF ELECTORAL ROLL</a:t>
            </a:r>
          </a:p>
        </p:txBody>
      </p:sp>
      <p:sp>
        <p:nvSpPr>
          <p:cNvPr id="5" name="Rectangle 4"/>
          <p:cNvSpPr/>
          <p:nvPr/>
        </p:nvSpPr>
        <p:spPr>
          <a:xfrm>
            <a:off x="1165860" y="2983825"/>
            <a:ext cx="9098280" cy="2653034"/>
          </a:xfrm>
          <a:prstGeom prst="rect">
            <a:avLst/>
          </a:prstGeom>
        </p:spPr>
        <p:txBody>
          <a:bodyPr wrap="square">
            <a:spAutoFit/>
          </a:bodyPr>
          <a:lstStyle/>
          <a:p>
            <a:pPr marL="0" lvl="2" algn="just">
              <a:spcBef>
                <a:spcPts val="1200"/>
              </a:spcBef>
              <a:spcAft>
                <a:spcPts val="1200"/>
              </a:spcAft>
              <a:buClr>
                <a:srgbClr val="002060"/>
              </a:buClr>
              <a:buSzPct val="100000"/>
              <a:defRPr/>
            </a:pPr>
            <a:r>
              <a:rPr lang="en-US" sz="2300" b="1" dirty="0">
                <a:latin typeface="Franklin Gothic Book" pitchFamily="34" charset="0"/>
              </a:rPr>
              <a:t>Ensure :</a:t>
            </a:r>
          </a:p>
          <a:p>
            <a:pPr marL="987425" lvl="0" indent="-450850" algn="just">
              <a:spcBef>
                <a:spcPct val="20000"/>
              </a:spcBef>
              <a:buFont typeface="+mj-lt"/>
              <a:buAutoNum type="arabicPeriod"/>
              <a:defRPr/>
            </a:pPr>
            <a:r>
              <a:rPr lang="en-US" sz="2300" b="1" dirty="0">
                <a:latin typeface="Franklin Gothic Book" pitchFamily="34" charset="0"/>
              </a:rPr>
              <a:t>The marked copy pertains to your polling station.</a:t>
            </a:r>
          </a:p>
          <a:p>
            <a:pPr marL="987425" lvl="0" indent="-450850" algn="just">
              <a:spcBef>
                <a:spcPct val="20000"/>
              </a:spcBef>
              <a:buFont typeface="+mj-lt"/>
              <a:buAutoNum type="arabicPeriod"/>
              <a:defRPr/>
            </a:pPr>
            <a:r>
              <a:rPr lang="en-US" sz="2300" b="1" dirty="0">
                <a:latin typeface="Franklin Gothic Book" pitchFamily="34" charset="0"/>
              </a:rPr>
              <a:t>It is complete in all respects along with supplements.</a:t>
            </a:r>
          </a:p>
          <a:p>
            <a:pPr marL="987425" lvl="0" indent="-450850" algn="just">
              <a:spcBef>
                <a:spcPct val="20000"/>
              </a:spcBef>
              <a:buFont typeface="+mj-lt"/>
              <a:buAutoNum type="arabicPeriod"/>
              <a:defRPr/>
            </a:pPr>
            <a:r>
              <a:rPr lang="en-US" sz="2300" b="1" dirty="0">
                <a:latin typeface="Franklin Gothic Book" pitchFamily="34" charset="0"/>
              </a:rPr>
              <a:t>All the pages have been serially numbered from Sl.No.1.</a:t>
            </a:r>
          </a:p>
          <a:p>
            <a:pPr marL="987425" lvl="0" indent="-450850" algn="just">
              <a:spcBef>
                <a:spcPct val="20000"/>
              </a:spcBef>
              <a:buFont typeface="+mj-lt"/>
              <a:buAutoNum type="arabicPeriod"/>
              <a:defRPr/>
            </a:pPr>
            <a:r>
              <a:rPr lang="en-US" sz="2300" b="1" dirty="0">
                <a:latin typeface="Franklin Gothic Book" pitchFamily="34" charset="0"/>
              </a:rPr>
              <a:t>The printed serial numbers of the voters are not corrected with ink and no new numbers are substituted for them</a:t>
            </a:r>
            <a:r>
              <a:rPr lang="en-US" sz="2300" b="1" dirty="0" smtClean="0">
                <a:latin typeface="Franklin Gothic Book" pitchFamily="34" charset="0"/>
              </a:rPr>
              <a:t>.</a:t>
            </a:r>
            <a:endParaRPr lang="en-US" sz="2300" b="1" dirty="0">
              <a:latin typeface="Franklin Gothic Book" pitchFamily="34" charset="0"/>
            </a:endParaRPr>
          </a:p>
        </p:txBody>
      </p:sp>
      <p:pic>
        <p:nvPicPr>
          <p:cNvPr id="7" name="Picture 6"/>
          <p:cNvPicPr>
            <a:picLocks noChangeAspect="1"/>
          </p:cNvPicPr>
          <p:nvPr/>
        </p:nvPicPr>
        <p:blipFill>
          <a:blip r:embed="rId2"/>
          <a:stretch>
            <a:fillRect/>
          </a:stretch>
        </p:blipFill>
        <p:spPr>
          <a:xfrm>
            <a:off x="9906000" y="194825"/>
            <a:ext cx="1706880" cy="1431577"/>
          </a:xfrm>
          <a:prstGeom prst="rect">
            <a:avLst/>
          </a:prstGeom>
        </p:spPr>
      </p:pic>
    </p:spTree>
    <p:extLst>
      <p:ext uri="{BB962C8B-B14F-4D97-AF65-F5344CB8AC3E}">
        <p14:creationId xmlns:p14="http://schemas.microsoft.com/office/powerpoint/2010/main" val="2996839654"/>
      </p:ext>
    </p:extLst>
  </p:cSld>
  <p:clrMapOvr>
    <a:masterClrMapping/>
  </p:clrMapOvr>
  <p:transition>
    <p:cover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04800" y="3276600"/>
            <a:ext cx="11684000" cy="2209800"/>
          </a:xfrm>
          <a:prstGeom prst="rect">
            <a:avLst/>
          </a:prstGeom>
        </p:spPr>
        <p:txBody>
          <a:bodyPr/>
          <a:lstStyle>
            <a:lvl1pPr algn="ctr" defTabSz="914400" rtl="0" eaLnBrk="1" latinLnBrk="0" hangingPunct="1">
              <a:spcBef>
                <a:spcPct val="0"/>
              </a:spcBef>
              <a:buNone/>
              <a:defRPr sz="4000" kern="1200">
                <a:solidFill>
                  <a:schemeClr val="tx1"/>
                </a:solidFill>
                <a:latin typeface="Franklin Gothic Medium Cond" pitchFamily="34" charset="0"/>
                <a:ea typeface="+mj-ea"/>
                <a:cs typeface="+mj-cs"/>
              </a:defRPr>
            </a:lvl1pPr>
          </a:lstStyle>
          <a:p>
            <a:r>
              <a:rPr lang="en-US" sz="2800" b="1" dirty="0">
                <a:solidFill>
                  <a:srgbClr val="002060"/>
                </a:solidFill>
                <a:latin typeface="+mn-lt"/>
              </a:rPr>
              <a:t>ON TAKING UP THE ASSIGNMENT IN CONDUCT OF ELECTION TO THE </a:t>
            </a:r>
            <a:br>
              <a:rPr lang="en-US" sz="2800" b="1" dirty="0">
                <a:solidFill>
                  <a:srgbClr val="002060"/>
                </a:solidFill>
                <a:latin typeface="+mn-lt"/>
              </a:rPr>
            </a:br>
            <a:r>
              <a:rPr lang="en-US" altLang="en-US" sz="2800" b="1" dirty="0" smtClean="0">
                <a:solidFill>
                  <a:srgbClr val="002060"/>
                </a:solidFill>
                <a:latin typeface="+mn-lt"/>
              </a:rPr>
              <a:t> </a:t>
            </a:r>
            <a:r>
              <a:rPr lang="en-US" altLang="en-US" sz="2800" b="1" dirty="0">
                <a:solidFill>
                  <a:srgbClr val="002060"/>
                </a:solidFill>
                <a:latin typeface="+mn-lt"/>
              </a:rPr>
              <a:t>GENERAL PUDUCHERRY LEGISLATIVE ASSEMBLY, </a:t>
            </a:r>
            <a:r>
              <a:rPr lang="en-US" altLang="en-US" sz="2800" b="1" dirty="0" smtClean="0">
                <a:solidFill>
                  <a:srgbClr val="002060"/>
                </a:solidFill>
                <a:latin typeface="+mn-lt"/>
              </a:rPr>
              <a:t>2026</a:t>
            </a:r>
            <a:endParaRPr lang="en-US" sz="2800" b="1" dirty="0">
              <a:solidFill>
                <a:srgbClr val="002060"/>
              </a:solidFill>
              <a:latin typeface="+mn-lt"/>
            </a:endParaRPr>
          </a:p>
          <a:p>
            <a:endParaRPr lang="en-US" sz="4400" b="1" dirty="0">
              <a:solidFill>
                <a:srgbClr val="512373"/>
              </a:solidFill>
            </a:endParaRPr>
          </a:p>
        </p:txBody>
      </p:sp>
      <p:sp>
        <p:nvSpPr>
          <p:cNvPr id="3" name="Title 2"/>
          <p:cNvSpPr>
            <a:spLocks noGrp="1"/>
          </p:cNvSpPr>
          <p:nvPr>
            <p:ph type="ctrTitle"/>
          </p:nvPr>
        </p:nvSpPr>
        <p:spPr>
          <a:xfrm>
            <a:off x="1452880" y="454025"/>
            <a:ext cx="9144000" cy="2387600"/>
          </a:xfrm>
        </p:spPr>
        <p:txBody>
          <a:bodyPr/>
          <a:lstStyle/>
          <a:p>
            <a:r>
              <a:rPr lang="en-US" dirty="0" smtClean="0">
                <a:solidFill>
                  <a:srgbClr val="C00000"/>
                </a:solidFill>
              </a:rPr>
              <a:t>CONGRATULATIONS</a:t>
            </a:r>
            <a:endParaRPr lang="en-IN" dirty="0">
              <a:solidFill>
                <a:srgbClr val="C00000"/>
              </a:solidFill>
            </a:endParaRPr>
          </a:p>
        </p:txBody>
      </p:sp>
      <p:sp>
        <p:nvSpPr>
          <p:cNvPr id="2" name="Slide Number Placeholder 1">
            <a:extLst>
              <a:ext uri="{FF2B5EF4-FFF2-40B4-BE49-F238E27FC236}">
                <a16:creationId xmlns="" xmlns:a16="http://schemas.microsoft.com/office/drawing/2014/main" id="{5AF02DAA-1464-42B2-AC88-4D3659F7227D}"/>
              </a:ext>
            </a:extLst>
          </p:cNvPr>
          <p:cNvSpPr>
            <a:spLocks noGrp="1"/>
          </p:cNvSpPr>
          <p:nvPr>
            <p:ph type="sldNum" sz="quarter" idx="12"/>
          </p:nvPr>
        </p:nvSpPr>
        <p:spPr/>
        <p:txBody>
          <a:bodyPr/>
          <a:lstStyle/>
          <a:p>
            <a:fld id="{9354E1B7-EA4B-4627-8377-47E877C4B30E}" type="slidenum">
              <a:rPr lang="en-US" smtClean="0"/>
              <a:pPr/>
              <a:t>2</a:t>
            </a:fld>
            <a:endParaRPr lang="en-US"/>
          </a:p>
        </p:txBody>
      </p:sp>
    </p:spTree>
    <p:extLst>
      <p:ext uri="{BB962C8B-B14F-4D97-AF65-F5344CB8AC3E}">
        <p14:creationId xmlns:p14="http://schemas.microsoft.com/office/powerpoint/2010/main" val="2837588122"/>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44600" y="-19050"/>
            <a:ext cx="4470400" cy="461665"/>
          </a:xfrm>
          <a:prstGeom prst="rect">
            <a:avLst/>
          </a:prstGeom>
        </p:spPr>
        <p:txBody>
          <a:bodyPr wrap="square">
            <a:spAutoFit/>
          </a:bodyPr>
          <a:lstStyle/>
          <a:p>
            <a:pPr algn="ctr"/>
            <a:r>
              <a:rPr lang="en-US" sz="2400" b="1" dirty="0">
                <a:solidFill>
                  <a:schemeClr val="bg1"/>
                </a:solidFill>
                <a:latin typeface="Verdana" pitchFamily="34" charset="0"/>
                <a:ea typeface="Verdana" pitchFamily="34" charset="0"/>
                <a:cs typeface="Verdana" pitchFamily="34" charset="0"/>
              </a:rPr>
              <a:t>PRE-POLL DAY – </a:t>
            </a:r>
            <a:endParaRPr lang="en-US" sz="2400" dirty="0">
              <a:solidFill>
                <a:schemeClr val="bg1"/>
              </a:solidFill>
              <a:latin typeface="Verdana" pitchFamily="34" charset="0"/>
              <a:ea typeface="Verdana" pitchFamily="34" charset="0"/>
              <a:cs typeface="Verdana" pitchFamily="34" charset="0"/>
            </a:endParaRPr>
          </a:p>
        </p:txBody>
      </p:sp>
      <p:sp>
        <p:nvSpPr>
          <p:cNvPr id="8" name="Rectangle 2"/>
          <p:cNvSpPr txBox="1">
            <a:spLocks noChangeArrowheads="1"/>
          </p:cNvSpPr>
          <p:nvPr/>
        </p:nvSpPr>
        <p:spPr>
          <a:xfrm>
            <a:off x="609600" y="1524000"/>
            <a:ext cx="10972800" cy="427038"/>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ea typeface="Helvetica" pitchFamily="2" charset="0"/>
                <a:cs typeface="Helvetica" pitchFamily="2" charset="0"/>
              </a:rPr>
              <a:t>PRE POLL DAY ARRANGEMENT – AT THE BOOTH</a:t>
            </a:r>
          </a:p>
        </p:txBody>
      </p:sp>
      <p:sp>
        <p:nvSpPr>
          <p:cNvPr id="4" name="Slide Number Placeholder 3">
            <a:extLst>
              <a:ext uri="{FF2B5EF4-FFF2-40B4-BE49-F238E27FC236}">
                <a16:creationId xmlns="" xmlns:a16="http://schemas.microsoft.com/office/drawing/2014/main" id="{93DCAB6D-6FF8-43B6-8F7E-D253162C8415}"/>
              </a:ext>
            </a:extLst>
          </p:cNvPr>
          <p:cNvSpPr>
            <a:spLocks noGrp="1"/>
          </p:cNvSpPr>
          <p:nvPr>
            <p:ph type="sldNum" sz="quarter" idx="12"/>
          </p:nvPr>
        </p:nvSpPr>
        <p:spPr/>
        <p:txBody>
          <a:bodyPr/>
          <a:lstStyle/>
          <a:p>
            <a:fld id="{9354E1B7-EA4B-4627-8377-47E877C4B30E}" type="slidenum">
              <a:rPr lang="en-US" smtClean="0"/>
              <a:pPr/>
              <a:t>20</a:t>
            </a:fld>
            <a:endParaRPr lang="en-US"/>
          </a:p>
        </p:txBody>
      </p:sp>
      <p:sp>
        <p:nvSpPr>
          <p:cNvPr id="2" name="Rectangle 1"/>
          <p:cNvSpPr/>
          <p:nvPr/>
        </p:nvSpPr>
        <p:spPr>
          <a:xfrm>
            <a:off x="838787" y="2460605"/>
            <a:ext cx="5472204" cy="523220"/>
          </a:xfrm>
          <a:prstGeom prst="rect">
            <a:avLst/>
          </a:prstGeom>
        </p:spPr>
        <p:txBody>
          <a:bodyPr wrap="none">
            <a:spAutoFit/>
          </a:bodyPr>
          <a:lstStyle/>
          <a:p>
            <a:pPr lvl="0">
              <a:spcBef>
                <a:spcPct val="0"/>
              </a:spcBef>
              <a:defRPr/>
            </a:pPr>
            <a:r>
              <a:rPr lang="en-US" sz="2800" b="1" dirty="0">
                <a:solidFill>
                  <a:srgbClr val="002060"/>
                </a:solidFill>
                <a:ea typeface="Helvetica" pitchFamily="2" charset="0"/>
                <a:cs typeface="Helvetica" pitchFamily="2" charset="0"/>
              </a:rPr>
              <a:t>MARKED COPY OF ELECTORAL ROLL</a:t>
            </a:r>
          </a:p>
        </p:txBody>
      </p:sp>
      <p:sp>
        <p:nvSpPr>
          <p:cNvPr id="5" name="Rectangle 4"/>
          <p:cNvSpPr/>
          <p:nvPr/>
        </p:nvSpPr>
        <p:spPr>
          <a:xfrm>
            <a:off x="1165860" y="2983825"/>
            <a:ext cx="9098280" cy="3290131"/>
          </a:xfrm>
          <a:prstGeom prst="rect">
            <a:avLst/>
          </a:prstGeom>
        </p:spPr>
        <p:txBody>
          <a:bodyPr wrap="square">
            <a:spAutoFit/>
          </a:bodyPr>
          <a:lstStyle/>
          <a:p>
            <a:pPr marL="0" lvl="2" algn="just">
              <a:spcBef>
                <a:spcPts val="1200"/>
              </a:spcBef>
              <a:spcAft>
                <a:spcPts val="1200"/>
              </a:spcAft>
              <a:buClr>
                <a:srgbClr val="002060"/>
              </a:buClr>
              <a:buSzPct val="100000"/>
              <a:defRPr/>
            </a:pPr>
            <a:r>
              <a:rPr lang="en-US" sz="2300" b="1" dirty="0">
                <a:latin typeface="Franklin Gothic Book" pitchFamily="34" charset="0"/>
              </a:rPr>
              <a:t>Ensure :</a:t>
            </a:r>
          </a:p>
          <a:p>
            <a:pPr marL="536575" algn="just">
              <a:spcBef>
                <a:spcPct val="20000"/>
              </a:spcBef>
              <a:defRPr/>
            </a:pPr>
            <a:r>
              <a:rPr lang="en-US" sz="2300" b="1" dirty="0" smtClean="0">
                <a:latin typeface="Franklin Gothic Book" pitchFamily="34" charset="0"/>
              </a:rPr>
              <a:t>5.	It </a:t>
            </a:r>
            <a:r>
              <a:rPr lang="en-US" sz="2300" b="1" dirty="0">
                <a:latin typeface="Franklin Gothic Book" pitchFamily="34" charset="0"/>
              </a:rPr>
              <a:t>does not contain any remarks other than PB (Post Ballot), and </a:t>
            </a:r>
            <a:r>
              <a:rPr lang="en-US" sz="2300" b="1" dirty="0" smtClean="0">
                <a:latin typeface="Franklin Gothic Book" pitchFamily="34" charset="0"/>
              </a:rPr>
              <a:t>	other </a:t>
            </a:r>
            <a:r>
              <a:rPr lang="en-US" sz="2300" b="1" dirty="0">
                <a:latin typeface="Franklin Gothic Book" pitchFamily="34" charset="0"/>
              </a:rPr>
              <a:t>authorized markings.</a:t>
            </a:r>
          </a:p>
          <a:p>
            <a:pPr marL="536575" lvl="0" algn="just">
              <a:spcBef>
                <a:spcPct val="20000"/>
              </a:spcBef>
              <a:defRPr/>
            </a:pPr>
            <a:r>
              <a:rPr lang="en-US" sz="2300" b="1" dirty="0" smtClean="0">
                <a:latin typeface="Franklin Gothic Book" pitchFamily="34" charset="0"/>
              </a:rPr>
              <a:t>6.	The </a:t>
            </a:r>
            <a:r>
              <a:rPr lang="en-US" sz="2300" b="1" dirty="0">
                <a:latin typeface="Franklin Gothic Book" pitchFamily="34" charset="0"/>
              </a:rPr>
              <a:t>electoral roll is signed by the Assistant Electoral Registration </a:t>
            </a:r>
            <a:r>
              <a:rPr lang="en-US" sz="2300" b="1" dirty="0" smtClean="0">
                <a:latin typeface="Franklin Gothic Book" pitchFamily="34" charset="0"/>
              </a:rPr>
              <a:t>	Officer </a:t>
            </a:r>
            <a:r>
              <a:rPr lang="en-US" sz="2300" b="1" dirty="0">
                <a:latin typeface="Franklin Gothic Book" pitchFamily="34" charset="0"/>
              </a:rPr>
              <a:t>and one more official.</a:t>
            </a:r>
          </a:p>
          <a:p>
            <a:pPr marL="536575" lvl="0" algn="just">
              <a:spcBef>
                <a:spcPct val="20000"/>
              </a:spcBef>
              <a:defRPr/>
            </a:pPr>
            <a:r>
              <a:rPr lang="en-US" sz="2300" b="1" dirty="0" smtClean="0">
                <a:latin typeface="Franklin Gothic Book" pitchFamily="34" charset="0"/>
              </a:rPr>
              <a:t>7.	A </a:t>
            </a:r>
            <a:r>
              <a:rPr lang="en-US" sz="2300" b="1" dirty="0">
                <a:latin typeface="Franklin Gothic Book" pitchFamily="34" charset="0"/>
              </a:rPr>
              <a:t>certificate signed in ink by the Returning Officer-cum-Electoral </a:t>
            </a:r>
            <a:r>
              <a:rPr lang="en-US" sz="2300" b="1" dirty="0" smtClean="0">
                <a:latin typeface="Franklin Gothic Book" pitchFamily="34" charset="0"/>
              </a:rPr>
              <a:t>	Registration </a:t>
            </a:r>
            <a:r>
              <a:rPr lang="en-US" sz="2300" b="1" dirty="0">
                <a:latin typeface="Franklin Gothic Book" pitchFamily="34" charset="0"/>
              </a:rPr>
              <a:t>Officer is attached on the top of the copy of the </a:t>
            </a:r>
            <a:r>
              <a:rPr lang="en-US" sz="2300" b="1" dirty="0" smtClean="0">
                <a:latin typeface="Franklin Gothic Book" pitchFamily="34" charset="0"/>
              </a:rPr>
              <a:t>	electoral </a:t>
            </a:r>
            <a:r>
              <a:rPr lang="en-US" sz="2300" b="1" dirty="0">
                <a:latin typeface="Franklin Gothic Book" pitchFamily="34" charset="0"/>
              </a:rPr>
              <a:t>roll to be used as marked copy.</a:t>
            </a:r>
          </a:p>
        </p:txBody>
      </p:sp>
      <p:pic>
        <p:nvPicPr>
          <p:cNvPr id="7" name="Picture 6"/>
          <p:cNvPicPr>
            <a:picLocks noChangeAspect="1"/>
          </p:cNvPicPr>
          <p:nvPr/>
        </p:nvPicPr>
        <p:blipFill>
          <a:blip r:embed="rId2"/>
          <a:stretch>
            <a:fillRect/>
          </a:stretch>
        </p:blipFill>
        <p:spPr>
          <a:xfrm>
            <a:off x="9906000" y="194825"/>
            <a:ext cx="1706880" cy="1431577"/>
          </a:xfrm>
          <a:prstGeom prst="rect">
            <a:avLst/>
          </a:prstGeom>
        </p:spPr>
      </p:pic>
    </p:spTree>
    <p:extLst>
      <p:ext uri="{BB962C8B-B14F-4D97-AF65-F5344CB8AC3E}">
        <p14:creationId xmlns:p14="http://schemas.microsoft.com/office/powerpoint/2010/main" val="3559053617"/>
      </p:ext>
    </p:extLst>
  </p:cSld>
  <p:clrMapOvr>
    <a:masterClrMapping/>
  </p:clrMapOvr>
  <p:transition>
    <p:cover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44600" y="-19050"/>
            <a:ext cx="4470400" cy="461665"/>
          </a:xfrm>
          <a:prstGeom prst="rect">
            <a:avLst/>
          </a:prstGeom>
        </p:spPr>
        <p:txBody>
          <a:bodyPr wrap="square">
            <a:spAutoFit/>
          </a:bodyPr>
          <a:lstStyle/>
          <a:p>
            <a:pPr algn="ctr"/>
            <a:r>
              <a:rPr lang="en-US" sz="2400" b="1" dirty="0">
                <a:solidFill>
                  <a:schemeClr val="bg1"/>
                </a:solidFill>
                <a:latin typeface="Verdana" pitchFamily="34" charset="0"/>
                <a:ea typeface="Verdana" pitchFamily="34" charset="0"/>
                <a:cs typeface="Verdana" pitchFamily="34" charset="0"/>
              </a:rPr>
              <a:t>PRE-POLL DAY – </a:t>
            </a:r>
            <a:endParaRPr lang="en-US" sz="2400" dirty="0">
              <a:solidFill>
                <a:schemeClr val="bg1"/>
              </a:solidFill>
              <a:latin typeface="Verdana" pitchFamily="34" charset="0"/>
              <a:ea typeface="Verdana" pitchFamily="34" charset="0"/>
              <a:cs typeface="Verdana" pitchFamily="34" charset="0"/>
            </a:endParaRPr>
          </a:p>
        </p:txBody>
      </p:sp>
      <p:sp>
        <p:nvSpPr>
          <p:cNvPr id="8" name="Rectangle 2"/>
          <p:cNvSpPr txBox="1">
            <a:spLocks noChangeArrowheads="1"/>
          </p:cNvSpPr>
          <p:nvPr/>
        </p:nvSpPr>
        <p:spPr>
          <a:xfrm>
            <a:off x="629920" y="629920"/>
            <a:ext cx="10972800" cy="427038"/>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ea typeface="Helvetica" pitchFamily="2" charset="0"/>
                <a:cs typeface="Helvetica" pitchFamily="2" charset="0"/>
              </a:rPr>
              <a:t>PRE POLL DAY ARRANGEMENT – AT THE BOOTH</a:t>
            </a:r>
          </a:p>
        </p:txBody>
      </p:sp>
      <p:sp>
        <p:nvSpPr>
          <p:cNvPr id="4" name="Slide Number Placeholder 3">
            <a:extLst>
              <a:ext uri="{FF2B5EF4-FFF2-40B4-BE49-F238E27FC236}">
                <a16:creationId xmlns="" xmlns:a16="http://schemas.microsoft.com/office/drawing/2014/main" id="{93DCAB6D-6FF8-43B6-8F7E-D253162C8415}"/>
              </a:ext>
            </a:extLst>
          </p:cNvPr>
          <p:cNvSpPr>
            <a:spLocks noGrp="1"/>
          </p:cNvSpPr>
          <p:nvPr>
            <p:ph type="sldNum" sz="quarter" idx="12"/>
          </p:nvPr>
        </p:nvSpPr>
        <p:spPr/>
        <p:txBody>
          <a:bodyPr/>
          <a:lstStyle/>
          <a:p>
            <a:fld id="{9354E1B7-EA4B-4627-8377-47E877C4B30E}" type="slidenum">
              <a:rPr lang="en-US" smtClean="0"/>
              <a:pPr/>
              <a:t>21</a:t>
            </a:fld>
            <a:endParaRPr lang="en-US"/>
          </a:p>
        </p:txBody>
      </p:sp>
      <p:sp>
        <p:nvSpPr>
          <p:cNvPr id="2" name="Rectangle 1"/>
          <p:cNvSpPr/>
          <p:nvPr/>
        </p:nvSpPr>
        <p:spPr>
          <a:xfrm>
            <a:off x="743698" y="1497171"/>
            <a:ext cx="8308862" cy="523220"/>
          </a:xfrm>
          <a:prstGeom prst="rect">
            <a:avLst/>
          </a:prstGeom>
        </p:spPr>
        <p:txBody>
          <a:bodyPr wrap="square">
            <a:spAutoFit/>
          </a:bodyPr>
          <a:lstStyle/>
          <a:p>
            <a:pPr lvl="0">
              <a:spcBef>
                <a:spcPct val="0"/>
              </a:spcBef>
              <a:defRPr/>
            </a:pPr>
            <a:r>
              <a:rPr lang="en-US" sz="2800" b="1" dirty="0">
                <a:solidFill>
                  <a:srgbClr val="002060"/>
                </a:solidFill>
                <a:ea typeface="Helvetica" pitchFamily="2" charset="0"/>
                <a:cs typeface="Helvetica" pitchFamily="2" charset="0"/>
              </a:rPr>
              <a:t>MARKED COPY OF ELECTORAL </a:t>
            </a:r>
            <a:r>
              <a:rPr lang="en-US" sz="2800" b="1" dirty="0" smtClean="0">
                <a:solidFill>
                  <a:srgbClr val="002060"/>
                </a:solidFill>
                <a:ea typeface="Helvetica" pitchFamily="2" charset="0"/>
                <a:cs typeface="Helvetica" pitchFamily="2" charset="0"/>
              </a:rPr>
              <a:t>ROLL SYMBOLS</a:t>
            </a:r>
            <a:endParaRPr lang="en-US" sz="2800" b="1" dirty="0">
              <a:solidFill>
                <a:srgbClr val="002060"/>
              </a:solidFill>
              <a:ea typeface="Helvetica" pitchFamily="2" charset="0"/>
              <a:cs typeface="Helvetica" pitchFamily="2" charset="0"/>
            </a:endParaRPr>
          </a:p>
        </p:txBody>
      </p:sp>
      <p:sp>
        <p:nvSpPr>
          <p:cNvPr id="5" name="Rectangle 4"/>
          <p:cNvSpPr/>
          <p:nvPr/>
        </p:nvSpPr>
        <p:spPr>
          <a:xfrm>
            <a:off x="629920" y="2160865"/>
            <a:ext cx="10109200" cy="4103688"/>
          </a:xfrm>
          <a:prstGeom prst="rect">
            <a:avLst/>
          </a:prstGeom>
        </p:spPr>
        <p:txBody>
          <a:bodyPr wrap="square">
            <a:spAutoFit/>
          </a:bodyPr>
          <a:lstStyle/>
          <a:p>
            <a:pPr marL="342900" lvl="0" indent="-342900">
              <a:spcBef>
                <a:spcPts val="1000"/>
              </a:spcBef>
              <a:spcAft>
                <a:spcPts val="1000"/>
              </a:spcAft>
              <a:buFont typeface="Arial" pitchFamily="34" charset="0"/>
              <a:buChar char="•"/>
              <a:defRPr/>
            </a:pPr>
            <a:r>
              <a:rPr lang="en-US" b="1" dirty="0">
                <a:latin typeface="Franklin Gothic Book" pitchFamily="34" charset="0"/>
              </a:rPr>
              <a:t>Marking “E” indicates “Expired”.</a:t>
            </a:r>
          </a:p>
          <a:p>
            <a:pPr marL="342900" lvl="0" indent="-342900">
              <a:spcBef>
                <a:spcPts val="1000"/>
              </a:spcBef>
              <a:spcAft>
                <a:spcPts val="1000"/>
              </a:spcAft>
              <a:buFont typeface="Arial" pitchFamily="34" charset="0"/>
              <a:buChar char="•"/>
              <a:defRPr/>
            </a:pPr>
            <a:r>
              <a:rPr lang="en-US" b="1" dirty="0">
                <a:latin typeface="Franklin Gothic Book" pitchFamily="34" charset="0"/>
              </a:rPr>
              <a:t>“S” indicates “Shifted”.</a:t>
            </a:r>
          </a:p>
          <a:p>
            <a:pPr marL="342900" lvl="0" indent="-342900">
              <a:spcBef>
                <a:spcPts val="1000"/>
              </a:spcBef>
              <a:spcAft>
                <a:spcPts val="1000"/>
              </a:spcAft>
              <a:buFont typeface="Arial" pitchFamily="34" charset="0"/>
              <a:buChar char="•"/>
              <a:defRPr/>
            </a:pPr>
            <a:r>
              <a:rPr lang="en-US" b="1" dirty="0">
                <a:latin typeface="Franklin Gothic Book" pitchFamily="34" charset="0"/>
              </a:rPr>
              <a:t>“R” indicates “Duplicate Voter”.</a:t>
            </a:r>
          </a:p>
          <a:p>
            <a:pPr marL="342900" lvl="0" indent="-342900" algn="just">
              <a:spcBef>
                <a:spcPts val="1000"/>
              </a:spcBef>
              <a:spcAft>
                <a:spcPts val="1000"/>
              </a:spcAft>
              <a:buFont typeface="Arial" pitchFamily="34" charset="0"/>
              <a:buChar char="•"/>
              <a:defRPr/>
            </a:pPr>
            <a:r>
              <a:rPr lang="en-US" b="1" dirty="0">
                <a:latin typeface="Franklin Gothic Book" pitchFamily="34" charset="0"/>
              </a:rPr>
              <a:t>“#” indicates “Entry corrected in the supplement”.</a:t>
            </a:r>
          </a:p>
          <a:p>
            <a:pPr marL="342900" lvl="0" indent="-342900" algn="just">
              <a:spcBef>
                <a:spcPts val="1000"/>
              </a:spcBef>
              <a:spcAft>
                <a:spcPts val="1000"/>
              </a:spcAft>
              <a:buFont typeface="Arial" pitchFamily="34" charset="0"/>
              <a:buChar char="•"/>
              <a:defRPr/>
            </a:pPr>
            <a:r>
              <a:rPr lang="en-US" b="1" dirty="0">
                <a:latin typeface="Franklin Gothic Book" pitchFamily="34" charset="0"/>
              </a:rPr>
              <a:t>“Q” indicates “Disqualified”.</a:t>
            </a:r>
          </a:p>
          <a:p>
            <a:pPr marL="342900" lvl="0" indent="-342900" algn="just">
              <a:spcBef>
                <a:spcPts val="1000"/>
              </a:spcBef>
              <a:spcAft>
                <a:spcPts val="1000"/>
              </a:spcAft>
              <a:buFont typeface="Arial" pitchFamily="34" charset="0"/>
              <a:buChar char="•"/>
              <a:defRPr/>
            </a:pPr>
            <a:r>
              <a:rPr lang="en-US" b="1" dirty="0">
                <a:latin typeface="Franklin Gothic Book" pitchFamily="34" charset="0"/>
              </a:rPr>
              <a:t>“M” Missing after natural disaster/NBW cases.</a:t>
            </a:r>
          </a:p>
          <a:p>
            <a:pPr marL="342900" lvl="0" indent="-342900" algn="just">
              <a:spcBef>
                <a:spcPts val="1000"/>
              </a:spcBef>
              <a:spcAft>
                <a:spcPts val="1000"/>
              </a:spcAft>
              <a:buFont typeface="Arial" pitchFamily="34" charset="0"/>
              <a:buChar char="•"/>
              <a:defRPr/>
            </a:pPr>
            <a:r>
              <a:rPr lang="en-US" b="1" dirty="0">
                <a:latin typeface="Franklin Gothic Book" pitchFamily="34" charset="0"/>
              </a:rPr>
              <a:t>Along with marked copy of electoral roll, the list of absentee and shifted voters, if any, will be given.</a:t>
            </a:r>
          </a:p>
          <a:p>
            <a:pPr marL="342900" indent="-342900" algn="just">
              <a:spcBef>
                <a:spcPts val="1000"/>
              </a:spcBef>
              <a:spcAft>
                <a:spcPts val="1000"/>
              </a:spcAft>
              <a:buFont typeface="Arial" pitchFamily="34" charset="0"/>
              <a:buChar char="•"/>
              <a:defRPr/>
            </a:pPr>
            <a:r>
              <a:rPr lang="en-US" b="1" dirty="0">
                <a:latin typeface="Franklin Gothic Book" pitchFamily="34" charset="0"/>
                <a:ea typeface="Verdana" pitchFamily="34" charset="0"/>
                <a:cs typeface="Verdana" pitchFamily="34" charset="0"/>
              </a:rPr>
              <a:t>The marked copy will have a list of “DELETED VOTERS”.  They are not entitled to vote in the election.</a:t>
            </a:r>
          </a:p>
        </p:txBody>
      </p:sp>
      <p:pic>
        <p:nvPicPr>
          <p:cNvPr id="7" name="Picture 6"/>
          <p:cNvPicPr>
            <a:picLocks noChangeAspect="1"/>
          </p:cNvPicPr>
          <p:nvPr/>
        </p:nvPicPr>
        <p:blipFill>
          <a:blip r:embed="rId2"/>
          <a:stretch>
            <a:fillRect/>
          </a:stretch>
        </p:blipFill>
        <p:spPr>
          <a:xfrm>
            <a:off x="9906000" y="194825"/>
            <a:ext cx="1706880" cy="1431577"/>
          </a:xfrm>
          <a:prstGeom prst="rect">
            <a:avLst/>
          </a:prstGeom>
        </p:spPr>
      </p:pic>
    </p:spTree>
    <p:extLst>
      <p:ext uri="{BB962C8B-B14F-4D97-AF65-F5344CB8AC3E}">
        <p14:creationId xmlns:p14="http://schemas.microsoft.com/office/powerpoint/2010/main" val="1812494954"/>
      </p:ext>
    </p:extLst>
  </p:cSld>
  <p:clrMapOvr>
    <a:masterClrMapping/>
  </p:clrMapOvr>
  <p:transition>
    <p:cover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44600" y="-19050"/>
            <a:ext cx="4470400" cy="461665"/>
          </a:xfrm>
          <a:prstGeom prst="rect">
            <a:avLst/>
          </a:prstGeom>
        </p:spPr>
        <p:txBody>
          <a:bodyPr wrap="square">
            <a:spAutoFit/>
          </a:bodyPr>
          <a:lstStyle/>
          <a:p>
            <a:pPr algn="ctr"/>
            <a:r>
              <a:rPr lang="en-US" sz="2400" b="1" dirty="0">
                <a:solidFill>
                  <a:schemeClr val="bg1"/>
                </a:solidFill>
                <a:latin typeface="Verdana" pitchFamily="34" charset="0"/>
                <a:ea typeface="Verdana" pitchFamily="34" charset="0"/>
                <a:cs typeface="Verdana" pitchFamily="34" charset="0"/>
              </a:rPr>
              <a:t>PRE-POLL DAY – </a:t>
            </a:r>
            <a:endParaRPr lang="en-US" sz="2400" dirty="0">
              <a:solidFill>
                <a:schemeClr val="bg1"/>
              </a:solidFill>
              <a:latin typeface="Verdana" pitchFamily="34" charset="0"/>
              <a:ea typeface="Verdana" pitchFamily="34" charset="0"/>
              <a:cs typeface="Verdana" pitchFamily="34" charset="0"/>
            </a:endParaRPr>
          </a:p>
        </p:txBody>
      </p:sp>
      <p:sp>
        <p:nvSpPr>
          <p:cNvPr id="8" name="Rectangle 2"/>
          <p:cNvSpPr txBox="1">
            <a:spLocks noChangeArrowheads="1"/>
          </p:cNvSpPr>
          <p:nvPr/>
        </p:nvSpPr>
        <p:spPr>
          <a:xfrm>
            <a:off x="558800" y="571480"/>
            <a:ext cx="10972800" cy="427038"/>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ea typeface="Helvetica" pitchFamily="2" charset="0"/>
                <a:cs typeface="Helvetica" pitchFamily="2" charset="0"/>
              </a:rPr>
              <a:t>PRE POLL DAY ARRANGEMENT – AT THE BOOTH</a:t>
            </a:r>
          </a:p>
        </p:txBody>
      </p:sp>
      <p:sp>
        <p:nvSpPr>
          <p:cNvPr id="4" name="Slide Number Placeholder 3">
            <a:extLst>
              <a:ext uri="{FF2B5EF4-FFF2-40B4-BE49-F238E27FC236}">
                <a16:creationId xmlns="" xmlns:a16="http://schemas.microsoft.com/office/drawing/2014/main" id="{93DCAB6D-6FF8-43B6-8F7E-D253162C8415}"/>
              </a:ext>
            </a:extLst>
          </p:cNvPr>
          <p:cNvSpPr>
            <a:spLocks noGrp="1"/>
          </p:cNvSpPr>
          <p:nvPr>
            <p:ph type="sldNum" sz="quarter" idx="12"/>
          </p:nvPr>
        </p:nvSpPr>
        <p:spPr/>
        <p:txBody>
          <a:bodyPr/>
          <a:lstStyle/>
          <a:p>
            <a:fld id="{9354E1B7-EA4B-4627-8377-47E877C4B30E}" type="slidenum">
              <a:rPr lang="en-US" smtClean="0"/>
              <a:pPr/>
              <a:t>22</a:t>
            </a:fld>
            <a:endParaRPr lang="en-US"/>
          </a:p>
        </p:txBody>
      </p:sp>
      <p:sp>
        <p:nvSpPr>
          <p:cNvPr id="2" name="Rectangle 1"/>
          <p:cNvSpPr/>
          <p:nvPr/>
        </p:nvSpPr>
        <p:spPr>
          <a:xfrm>
            <a:off x="743698" y="1403519"/>
            <a:ext cx="8227582" cy="523220"/>
          </a:xfrm>
          <a:prstGeom prst="rect">
            <a:avLst/>
          </a:prstGeom>
        </p:spPr>
        <p:txBody>
          <a:bodyPr wrap="square">
            <a:spAutoFit/>
          </a:bodyPr>
          <a:lstStyle/>
          <a:p>
            <a:pPr lvl="0">
              <a:spcBef>
                <a:spcPct val="0"/>
              </a:spcBef>
              <a:defRPr/>
            </a:pPr>
            <a:r>
              <a:rPr lang="en-US" sz="2800" b="1" dirty="0">
                <a:solidFill>
                  <a:srgbClr val="002060"/>
                </a:solidFill>
                <a:ea typeface="Helvetica" pitchFamily="2" charset="0"/>
                <a:cs typeface="Helvetica" pitchFamily="2" charset="0"/>
              </a:rPr>
              <a:t>MARKED COPY OF ELECTORAL </a:t>
            </a:r>
            <a:r>
              <a:rPr lang="en-US" sz="2800" b="1" dirty="0" smtClean="0">
                <a:solidFill>
                  <a:srgbClr val="002060"/>
                </a:solidFill>
                <a:ea typeface="Helvetica" pitchFamily="2" charset="0"/>
                <a:cs typeface="Helvetica" pitchFamily="2" charset="0"/>
              </a:rPr>
              <a:t>ROLL CERTIFICATE </a:t>
            </a:r>
            <a:endParaRPr lang="en-US" sz="2800" b="1" dirty="0">
              <a:solidFill>
                <a:srgbClr val="002060"/>
              </a:solidFill>
              <a:ea typeface="Helvetica" pitchFamily="2" charset="0"/>
              <a:cs typeface="Helvetica" pitchFamily="2" charset="0"/>
            </a:endParaRPr>
          </a:p>
        </p:txBody>
      </p:sp>
      <p:pic>
        <p:nvPicPr>
          <p:cNvPr id="7" name="Picture 6" descr="BW PDF-Simplex_1_004.jpg"/>
          <p:cNvPicPr>
            <a:picLocks noChangeAspect="1"/>
          </p:cNvPicPr>
          <p:nvPr/>
        </p:nvPicPr>
        <p:blipFill>
          <a:blip r:embed="rId2"/>
          <a:srcRect t="34444"/>
          <a:stretch>
            <a:fillRect/>
          </a:stretch>
        </p:blipFill>
        <p:spPr>
          <a:xfrm>
            <a:off x="203200" y="1926739"/>
            <a:ext cx="11684000" cy="4397861"/>
          </a:xfrm>
          <a:prstGeom prst="rect">
            <a:avLst/>
          </a:prstGeom>
        </p:spPr>
      </p:pic>
      <p:pic>
        <p:nvPicPr>
          <p:cNvPr id="11" name="Picture 10"/>
          <p:cNvPicPr>
            <a:picLocks noChangeAspect="1"/>
          </p:cNvPicPr>
          <p:nvPr/>
        </p:nvPicPr>
        <p:blipFill>
          <a:blip r:embed="rId3"/>
          <a:stretch>
            <a:fillRect/>
          </a:stretch>
        </p:blipFill>
        <p:spPr>
          <a:xfrm>
            <a:off x="9906000" y="194825"/>
            <a:ext cx="1706880" cy="1431577"/>
          </a:xfrm>
          <a:prstGeom prst="rect">
            <a:avLst/>
          </a:prstGeom>
        </p:spPr>
      </p:pic>
    </p:spTree>
    <p:extLst>
      <p:ext uri="{BB962C8B-B14F-4D97-AF65-F5344CB8AC3E}">
        <p14:creationId xmlns:p14="http://schemas.microsoft.com/office/powerpoint/2010/main" val="1397272435"/>
      </p:ext>
    </p:extLst>
  </p:cSld>
  <p:clrMapOvr>
    <a:masterClrMapping/>
  </p:clrMapOvr>
  <p:transition>
    <p:cover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44600" y="-19050"/>
            <a:ext cx="4470400" cy="461665"/>
          </a:xfrm>
          <a:prstGeom prst="rect">
            <a:avLst/>
          </a:prstGeom>
        </p:spPr>
        <p:txBody>
          <a:bodyPr wrap="square">
            <a:spAutoFit/>
          </a:bodyPr>
          <a:lstStyle/>
          <a:p>
            <a:pPr algn="ctr"/>
            <a:r>
              <a:rPr lang="en-US" sz="2400" b="1" dirty="0">
                <a:solidFill>
                  <a:schemeClr val="bg1"/>
                </a:solidFill>
                <a:latin typeface="Verdana" pitchFamily="34" charset="0"/>
                <a:ea typeface="Verdana" pitchFamily="34" charset="0"/>
                <a:cs typeface="Verdana" pitchFamily="34" charset="0"/>
              </a:rPr>
              <a:t>PRE-POLL DAY – </a:t>
            </a:r>
            <a:endParaRPr lang="en-US" sz="2400" dirty="0">
              <a:solidFill>
                <a:schemeClr val="bg1"/>
              </a:solidFill>
              <a:latin typeface="Verdana" pitchFamily="34" charset="0"/>
              <a:ea typeface="Verdana" pitchFamily="34" charset="0"/>
              <a:cs typeface="Verdana" pitchFamily="34" charset="0"/>
            </a:endParaRPr>
          </a:p>
        </p:txBody>
      </p:sp>
      <p:sp>
        <p:nvSpPr>
          <p:cNvPr id="8" name="Rectangle 2"/>
          <p:cNvSpPr txBox="1">
            <a:spLocks noChangeArrowheads="1"/>
          </p:cNvSpPr>
          <p:nvPr/>
        </p:nvSpPr>
        <p:spPr>
          <a:xfrm>
            <a:off x="558800" y="571480"/>
            <a:ext cx="10972800" cy="427038"/>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ea typeface="Helvetica" pitchFamily="2" charset="0"/>
                <a:cs typeface="Helvetica" pitchFamily="2" charset="0"/>
              </a:rPr>
              <a:t>PRE POLL DAY ARRANGEMENT – AT THE BOOTH</a:t>
            </a:r>
          </a:p>
        </p:txBody>
      </p:sp>
      <p:sp>
        <p:nvSpPr>
          <p:cNvPr id="4" name="Slide Number Placeholder 3">
            <a:extLst>
              <a:ext uri="{FF2B5EF4-FFF2-40B4-BE49-F238E27FC236}">
                <a16:creationId xmlns="" xmlns:a16="http://schemas.microsoft.com/office/drawing/2014/main" id="{93DCAB6D-6FF8-43B6-8F7E-D253162C8415}"/>
              </a:ext>
            </a:extLst>
          </p:cNvPr>
          <p:cNvSpPr>
            <a:spLocks noGrp="1"/>
          </p:cNvSpPr>
          <p:nvPr>
            <p:ph type="sldNum" sz="quarter" idx="12"/>
          </p:nvPr>
        </p:nvSpPr>
        <p:spPr/>
        <p:txBody>
          <a:bodyPr/>
          <a:lstStyle/>
          <a:p>
            <a:fld id="{9354E1B7-EA4B-4627-8377-47E877C4B30E}" type="slidenum">
              <a:rPr lang="en-US" smtClean="0"/>
              <a:pPr/>
              <a:t>23</a:t>
            </a:fld>
            <a:endParaRPr lang="en-US"/>
          </a:p>
        </p:txBody>
      </p:sp>
      <p:sp>
        <p:nvSpPr>
          <p:cNvPr id="2" name="Rectangle 1"/>
          <p:cNvSpPr/>
          <p:nvPr/>
        </p:nvSpPr>
        <p:spPr>
          <a:xfrm>
            <a:off x="743698" y="1403519"/>
            <a:ext cx="8227582" cy="523220"/>
          </a:xfrm>
          <a:prstGeom prst="rect">
            <a:avLst/>
          </a:prstGeom>
        </p:spPr>
        <p:txBody>
          <a:bodyPr wrap="square">
            <a:spAutoFit/>
          </a:bodyPr>
          <a:lstStyle/>
          <a:p>
            <a:pPr lvl="0">
              <a:spcBef>
                <a:spcPct val="0"/>
              </a:spcBef>
              <a:defRPr/>
            </a:pPr>
            <a:r>
              <a:rPr lang="en-US" sz="2800" b="1" dirty="0">
                <a:solidFill>
                  <a:srgbClr val="002060"/>
                </a:solidFill>
                <a:ea typeface="Helvetica" pitchFamily="2" charset="0"/>
                <a:cs typeface="Helvetica" pitchFamily="2" charset="0"/>
              </a:rPr>
              <a:t>MARKED COPY OF ELECTORAL </a:t>
            </a:r>
            <a:r>
              <a:rPr lang="en-US" sz="2800" b="1" dirty="0" smtClean="0">
                <a:solidFill>
                  <a:srgbClr val="002060"/>
                </a:solidFill>
                <a:ea typeface="Helvetica" pitchFamily="2" charset="0"/>
                <a:cs typeface="Helvetica" pitchFamily="2" charset="0"/>
              </a:rPr>
              <a:t>ROLL SAMPLE </a:t>
            </a:r>
            <a:endParaRPr lang="en-US" sz="2800" b="1" dirty="0">
              <a:solidFill>
                <a:srgbClr val="002060"/>
              </a:solidFill>
              <a:ea typeface="Helvetica" pitchFamily="2" charset="0"/>
              <a:cs typeface="Helvetica" pitchFamily="2" charset="0"/>
            </a:endParaRPr>
          </a:p>
        </p:txBody>
      </p:sp>
      <p:pic>
        <p:nvPicPr>
          <p:cNvPr id="9" name="Picture 8" descr="BW PDF-Simplex_1_005.jpg"/>
          <p:cNvPicPr>
            <a:picLocks noChangeAspect="1"/>
          </p:cNvPicPr>
          <p:nvPr/>
        </p:nvPicPr>
        <p:blipFill>
          <a:blip r:embed="rId2"/>
          <a:stretch>
            <a:fillRect/>
          </a:stretch>
        </p:blipFill>
        <p:spPr>
          <a:xfrm>
            <a:off x="1016000" y="1828800"/>
            <a:ext cx="9855200" cy="5029200"/>
          </a:xfrm>
          <a:prstGeom prst="rect">
            <a:avLst/>
          </a:prstGeom>
        </p:spPr>
      </p:pic>
      <p:pic>
        <p:nvPicPr>
          <p:cNvPr id="10" name="Picture 9"/>
          <p:cNvPicPr>
            <a:picLocks noChangeAspect="1"/>
          </p:cNvPicPr>
          <p:nvPr/>
        </p:nvPicPr>
        <p:blipFill>
          <a:blip r:embed="rId3"/>
          <a:stretch>
            <a:fillRect/>
          </a:stretch>
        </p:blipFill>
        <p:spPr>
          <a:xfrm>
            <a:off x="9906000" y="194825"/>
            <a:ext cx="1706880" cy="1431577"/>
          </a:xfrm>
          <a:prstGeom prst="rect">
            <a:avLst/>
          </a:prstGeom>
        </p:spPr>
      </p:pic>
    </p:spTree>
    <p:extLst>
      <p:ext uri="{BB962C8B-B14F-4D97-AF65-F5344CB8AC3E}">
        <p14:creationId xmlns:p14="http://schemas.microsoft.com/office/powerpoint/2010/main" val="3130696628"/>
      </p:ext>
    </p:extLst>
  </p:cSld>
  <p:clrMapOvr>
    <a:masterClrMapping/>
  </p:clrMapOvr>
  <p:transition>
    <p:cover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44600" y="-19050"/>
            <a:ext cx="4470400" cy="461665"/>
          </a:xfrm>
          <a:prstGeom prst="rect">
            <a:avLst/>
          </a:prstGeom>
        </p:spPr>
        <p:txBody>
          <a:bodyPr wrap="square">
            <a:spAutoFit/>
          </a:bodyPr>
          <a:lstStyle/>
          <a:p>
            <a:pPr algn="ctr"/>
            <a:r>
              <a:rPr lang="en-US" sz="2400" b="1" dirty="0">
                <a:solidFill>
                  <a:schemeClr val="bg1"/>
                </a:solidFill>
                <a:latin typeface="Verdana" pitchFamily="34" charset="0"/>
                <a:ea typeface="Verdana" pitchFamily="34" charset="0"/>
                <a:cs typeface="Verdana" pitchFamily="34" charset="0"/>
              </a:rPr>
              <a:t>PRE-POLL DAY – </a:t>
            </a:r>
            <a:endParaRPr lang="en-US" sz="2400" dirty="0">
              <a:solidFill>
                <a:schemeClr val="bg1"/>
              </a:solidFill>
              <a:latin typeface="Verdana" pitchFamily="34" charset="0"/>
              <a:ea typeface="Verdana" pitchFamily="34" charset="0"/>
              <a:cs typeface="Verdana" pitchFamily="34" charset="0"/>
            </a:endParaRPr>
          </a:p>
        </p:txBody>
      </p:sp>
      <p:sp>
        <p:nvSpPr>
          <p:cNvPr id="8" name="Rectangle 2"/>
          <p:cNvSpPr txBox="1">
            <a:spLocks noChangeArrowheads="1"/>
          </p:cNvSpPr>
          <p:nvPr/>
        </p:nvSpPr>
        <p:spPr>
          <a:xfrm>
            <a:off x="629920" y="629920"/>
            <a:ext cx="10972800" cy="427038"/>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ea typeface="Helvetica" pitchFamily="2" charset="0"/>
                <a:cs typeface="Helvetica" pitchFamily="2" charset="0"/>
              </a:rPr>
              <a:t>PRE POLL DAY ARRANGEMENT – AT THE BOOTH</a:t>
            </a:r>
          </a:p>
        </p:txBody>
      </p:sp>
      <p:sp>
        <p:nvSpPr>
          <p:cNvPr id="4" name="Slide Number Placeholder 3">
            <a:extLst>
              <a:ext uri="{FF2B5EF4-FFF2-40B4-BE49-F238E27FC236}">
                <a16:creationId xmlns="" xmlns:a16="http://schemas.microsoft.com/office/drawing/2014/main" id="{93DCAB6D-6FF8-43B6-8F7E-D253162C8415}"/>
              </a:ext>
            </a:extLst>
          </p:cNvPr>
          <p:cNvSpPr>
            <a:spLocks noGrp="1"/>
          </p:cNvSpPr>
          <p:nvPr>
            <p:ph type="sldNum" sz="quarter" idx="12"/>
          </p:nvPr>
        </p:nvSpPr>
        <p:spPr/>
        <p:txBody>
          <a:bodyPr/>
          <a:lstStyle/>
          <a:p>
            <a:fld id="{9354E1B7-EA4B-4627-8377-47E877C4B30E}" type="slidenum">
              <a:rPr lang="en-US" smtClean="0"/>
              <a:pPr/>
              <a:t>24</a:t>
            </a:fld>
            <a:endParaRPr lang="en-US"/>
          </a:p>
        </p:txBody>
      </p:sp>
      <p:sp>
        <p:nvSpPr>
          <p:cNvPr id="2" name="Rectangle 1"/>
          <p:cNvSpPr/>
          <p:nvPr/>
        </p:nvSpPr>
        <p:spPr>
          <a:xfrm>
            <a:off x="743698" y="1497171"/>
            <a:ext cx="9843022" cy="523220"/>
          </a:xfrm>
          <a:prstGeom prst="rect">
            <a:avLst/>
          </a:prstGeom>
        </p:spPr>
        <p:txBody>
          <a:bodyPr wrap="square">
            <a:spAutoFit/>
          </a:bodyPr>
          <a:lstStyle/>
          <a:p>
            <a:pPr lvl="0">
              <a:spcBef>
                <a:spcPct val="0"/>
              </a:spcBef>
              <a:defRPr/>
            </a:pPr>
            <a:r>
              <a:rPr lang="en-US" sz="2800" b="1" dirty="0">
                <a:solidFill>
                  <a:srgbClr val="002060"/>
                </a:solidFill>
                <a:ea typeface="Helvetica" pitchFamily="2" charset="0"/>
                <a:cs typeface="Helvetica" pitchFamily="2" charset="0"/>
              </a:rPr>
              <a:t>MARKED COPY OF ELECTORAL </a:t>
            </a:r>
            <a:r>
              <a:rPr lang="en-US" sz="2800" b="1" dirty="0" smtClean="0">
                <a:solidFill>
                  <a:srgbClr val="002060"/>
                </a:solidFill>
                <a:ea typeface="Helvetica" pitchFamily="2" charset="0"/>
                <a:cs typeface="Helvetica" pitchFamily="2" charset="0"/>
              </a:rPr>
              <a:t>ROLL – SUPPLEMENT DELETED LIST</a:t>
            </a:r>
            <a:endParaRPr lang="en-US" sz="2800" b="1" dirty="0">
              <a:solidFill>
                <a:srgbClr val="002060"/>
              </a:solidFill>
              <a:ea typeface="Helvetica" pitchFamily="2" charset="0"/>
              <a:cs typeface="Helvetica" pitchFamily="2" charset="0"/>
            </a:endParaRPr>
          </a:p>
        </p:txBody>
      </p:sp>
      <p:pic>
        <p:nvPicPr>
          <p:cNvPr id="7" name="Picture 2"/>
          <p:cNvPicPr>
            <a:picLocks noChangeAspect="1" noChangeArrowheads="1"/>
          </p:cNvPicPr>
          <p:nvPr/>
        </p:nvPicPr>
        <p:blipFill>
          <a:blip r:embed="rId2"/>
          <a:srcRect/>
          <a:stretch>
            <a:fillRect/>
          </a:stretch>
        </p:blipFill>
        <p:spPr bwMode="auto">
          <a:xfrm>
            <a:off x="167640" y="2167797"/>
            <a:ext cx="11186160" cy="4447991"/>
          </a:xfrm>
          <a:prstGeom prst="rect">
            <a:avLst/>
          </a:prstGeom>
          <a:noFill/>
          <a:ln w="9525">
            <a:noFill/>
            <a:miter lim="800000"/>
            <a:headEnd/>
            <a:tailEnd/>
          </a:ln>
          <a:effectLst/>
        </p:spPr>
      </p:pic>
      <p:pic>
        <p:nvPicPr>
          <p:cNvPr id="9" name="Picture 8"/>
          <p:cNvPicPr>
            <a:picLocks noChangeAspect="1"/>
          </p:cNvPicPr>
          <p:nvPr/>
        </p:nvPicPr>
        <p:blipFill>
          <a:blip r:embed="rId3"/>
          <a:stretch>
            <a:fillRect/>
          </a:stretch>
        </p:blipFill>
        <p:spPr>
          <a:xfrm>
            <a:off x="9906000" y="194825"/>
            <a:ext cx="1706880" cy="1431577"/>
          </a:xfrm>
          <a:prstGeom prst="rect">
            <a:avLst/>
          </a:prstGeom>
        </p:spPr>
      </p:pic>
    </p:spTree>
    <p:extLst>
      <p:ext uri="{BB962C8B-B14F-4D97-AF65-F5344CB8AC3E}">
        <p14:creationId xmlns:p14="http://schemas.microsoft.com/office/powerpoint/2010/main" val="2460711851"/>
      </p:ext>
    </p:extLst>
  </p:cSld>
  <p:clrMapOvr>
    <a:masterClrMapping/>
  </p:clrMapOvr>
  <p:transition>
    <p:cover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44600" y="-19050"/>
            <a:ext cx="4470400" cy="461665"/>
          </a:xfrm>
          <a:prstGeom prst="rect">
            <a:avLst/>
          </a:prstGeom>
        </p:spPr>
        <p:txBody>
          <a:bodyPr wrap="square">
            <a:spAutoFit/>
          </a:bodyPr>
          <a:lstStyle/>
          <a:p>
            <a:pPr algn="ctr"/>
            <a:r>
              <a:rPr lang="en-US" sz="2400" b="1" dirty="0">
                <a:solidFill>
                  <a:schemeClr val="bg1"/>
                </a:solidFill>
                <a:latin typeface="Verdana" pitchFamily="34" charset="0"/>
                <a:ea typeface="Verdana" pitchFamily="34" charset="0"/>
                <a:cs typeface="Verdana" pitchFamily="34" charset="0"/>
              </a:rPr>
              <a:t>PRE-POLL DAY – </a:t>
            </a:r>
            <a:endParaRPr lang="en-US" sz="2400" dirty="0">
              <a:solidFill>
                <a:schemeClr val="bg1"/>
              </a:solidFill>
              <a:latin typeface="Verdana" pitchFamily="34" charset="0"/>
              <a:ea typeface="Verdana" pitchFamily="34" charset="0"/>
              <a:cs typeface="Verdana" pitchFamily="34" charset="0"/>
            </a:endParaRPr>
          </a:p>
        </p:txBody>
      </p:sp>
      <p:sp>
        <p:nvSpPr>
          <p:cNvPr id="8" name="Rectangle 2"/>
          <p:cNvSpPr txBox="1">
            <a:spLocks noChangeArrowheads="1"/>
          </p:cNvSpPr>
          <p:nvPr/>
        </p:nvSpPr>
        <p:spPr>
          <a:xfrm>
            <a:off x="629920" y="629920"/>
            <a:ext cx="10972800" cy="427038"/>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ea typeface="Helvetica" pitchFamily="2" charset="0"/>
                <a:cs typeface="Helvetica" pitchFamily="2" charset="0"/>
              </a:rPr>
              <a:t>PRE POLL DAY ARRANGEMENT – AT THE BOOTH</a:t>
            </a:r>
          </a:p>
        </p:txBody>
      </p:sp>
      <p:sp>
        <p:nvSpPr>
          <p:cNvPr id="4" name="Slide Number Placeholder 3">
            <a:extLst>
              <a:ext uri="{FF2B5EF4-FFF2-40B4-BE49-F238E27FC236}">
                <a16:creationId xmlns="" xmlns:a16="http://schemas.microsoft.com/office/drawing/2014/main" id="{93DCAB6D-6FF8-43B6-8F7E-D253162C8415}"/>
              </a:ext>
            </a:extLst>
          </p:cNvPr>
          <p:cNvSpPr>
            <a:spLocks noGrp="1"/>
          </p:cNvSpPr>
          <p:nvPr>
            <p:ph type="sldNum" sz="quarter" idx="12"/>
          </p:nvPr>
        </p:nvSpPr>
        <p:spPr/>
        <p:txBody>
          <a:bodyPr/>
          <a:lstStyle/>
          <a:p>
            <a:fld id="{9354E1B7-EA4B-4627-8377-47E877C4B30E}" type="slidenum">
              <a:rPr lang="en-US" smtClean="0"/>
              <a:pPr/>
              <a:t>25</a:t>
            </a:fld>
            <a:endParaRPr lang="en-US"/>
          </a:p>
        </p:txBody>
      </p:sp>
      <p:sp>
        <p:nvSpPr>
          <p:cNvPr id="2" name="Rectangle 1"/>
          <p:cNvSpPr/>
          <p:nvPr/>
        </p:nvSpPr>
        <p:spPr>
          <a:xfrm>
            <a:off x="743698" y="1497171"/>
            <a:ext cx="9843022" cy="523220"/>
          </a:xfrm>
          <a:prstGeom prst="rect">
            <a:avLst/>
          </a:prstGeom>
        </p:spPr>
        <p:txBody>
          <a:bodyPr wrap="square">
            <a:spAutoFit/>
          </a:bodyPr>
          <a:lstStyle/>
          <a:p>
            <a:pPr lvl="0">
              <a:spcBef>
                <a:spcPct val="0"/>
              </a:spcBef>
              <a:defRPr/>
            </a:pPr>
            <a:r>
              <a:rPr lang="en-US" sz="2800" b="1" dirty="0">
                <a:solidFill>
                  <a:srgbClr val="002060"/>
                </a:solidFill>
                <a:ea typeface="Helvetica" pitchFamily="2" charset="0"/>
                <a:cs typeface="Helvetica" pitchFamily="2" charset="0"/>
              </a:rPr>
              <a:t>MARKED COPY OF ELECTORAL </a:t>
            </a:r>
            <a:r>
              <a:rPr lang="en-US" sz="2800" b="1" dirty="0" smtClean="0">
                <a:solidFill>
                  <a:srgbClr val="002060"/>
                </a:solidFill>
                <a:ea typeface="Helvetica" pitchFamily="2" charset="0"/>
                <a:cs typeface="Helvetica" pitchFamily="2" charset="0"/>
              </a:rPr>
              <a:t>ROLL</a:t>
            </a:r>
            <a:endParaRPr lang="en-US" sz="2800" b="1" dirty="0">
              <a:solidFill>
                <a:srgbClr val="002060"/>
              </a:solidFill>
              <a:ea typeface="Helvetica" pitchFamily="2" charset="0"/>
              <a:cs typeface="Helvetica" pitchFamily="2" charset="0"/>
            </a:endParaRPr>
          </a:p>
        </p:txBody>
      </p:sp>
      <p:sp>
        <p:nvSpPr>
          <p:cNvPr id="15" name="Title 1"/>
          <p:cNvSpPr txBox="1">
            <a:spLocks/>
          </p:cNvSpPr>
          <p:nvPr/>
        </p:nvSpPr>
        <p:spPr>
          <a:xfrm>
            <a:off x="1191224" y="2688343"/>
            <a:ext cx="3821754" cy="611604"/>
          </a:xfrm>
          <a:prstGeom prst="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600" b="1" smtClean="0"/>
              <a:t>MAIN ROLL</a:t>
            </a:r>
            <a:endParaRPr lang="en-US" sz="3600" b="1" dirty="0"/>
          </a:p>
        </p:txBody>
      </p:sp>
      <p:pic>
        <p:nvPicPr>
          <p:cNvPr id="16" name="Picture 2"/>
          <p:cNvPicPr>
            <a:picLocks noChangeAspect="1" noChangeArrowheads="1"/>
          </p:cNvPicPr>
          <p:nvPr/>
        </p:nvPicPr>
        <p:blipFill>
          <a:blip r:embed="rId2"/>
          <a:srcRect l="50750" t="31989" b="32655"/>
          <a:stretch>
            <a:fillRect/>
          </a:stretch>
        </p:blipFill>
        <p:spPr bwMode="auto">
          <a:xfrm>
            <a:off x="629920" y="4266119"/>
            <a:ext cx="4383058" cy="1889163"/>
          </a:xfrm>
          <a:prstGeom prst="rect">
            <a:avLst/>
          </a:prstGeom>
          <a:noFill/>
          <a:ln w="9525">
            <a:noFill/>
            <a:miter lim="800000"/>
            <a:headEnd/>
            <a:tailEnd/>
          </a:ln>
          <a:effectLst/>
        </p:spPr>
      </p:pic>
      <p:sp>
        <p:nvSpPr>
          <p:cNvPr id="17" name="Rectangle 16"/>
          <p:cNvSpPr/>
          <p:nvPr/>
        </p:nvSpPr>
        <p:spPr>
          <a:xfrm>
            <a:off x="6502400" y="2653616"/>
            <a:ext cx="5323840" cy="646331"/>
          </a:xfrm>
          <a:prstGeom prst="rect">
            <a:avLst/>
          </a:prstGeom>
          <a:solidFill>
            <a:schemeClr val="accent6">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r>
              <a:rPr lang="en-US" sz="3600" b="1" dirty="0" smtClean="0"/>
              <a:t>SUBLIMENT DELETED </a:t>
            </a:r>
            <a:r>
              <a:rPr lang="en-US" sz="3600" b="1" dirty="0"/>
              <a:t>LIST</a:t>
            </a:r>
          </a:p>
        </p:txBody>
      </p:sp>
      <p:pic>
        <p:nvPicPr>
          <p:cNvPr id="18" name="Picture 3"/>
          <p:cNvPicPr>
            <a:picLocks noChangeAspect="1" noChangeArrowheads="1"/>
          </p:cNvPicPr>
          <p:nvPr/>
        </p:nvPicPr>
        <p:blipFill>
          <a:blip r:embed="rId3"/>
          <a:srcRect l="50432" t="3239" r="1554" b="49798"/>
          <a:stretch>
            <a:fillRect/>
          </a:stretch>
        </p:blipFill>
        <p:spPr bwMode="auto">
          <a:xfrm>
            <a:off x="6421119" y="4407463"/>
            <a:ext cx="4777192" cy="1824019"/>
          </a:xfrm>
          <a:prstGeom prst="rect">
            <a:avLst/>
          </a:prstGeom>
          <a:noFill/>
          <a:ln w="9525">
            <a:noFill/>
            <a:miter lim="800000"/>
            <a:headEnd/>
            <a:tailEnd/>
          </a:ln>
          <a:effectLst/>
        </p:spPr>
      </p:pic>
      <p:sp>
        <p:nvSpPr>
          <p:cNvPr id="19" name="TextBox 18"/>
          <p:cNvSpPr txBox="1"/>
          <p:nvPr/>
        </p:nvSpPr>
        <p:spPr>
          <a:xfrm>
            <a:off x="7741919" y="3343865"/>
            <a:ext cx="2258309" cy="369332"/>
          </a:xfrm>
          <a:prstGeom prst="rect">
            <a:avLst/>
          </a:prstGeom>
          <a:noFill/>
        </p:spPr>
        <p:txBody>
          <a:bodyPr wrap="square" rtlCol="0">
            <a:spAutoFit/>
          </a:bodyPr>
          <a:lstStyle/>
          <a:p>
            <a:r>
              <a:rPr lang="en-US" b="1" dirty="0">
                <a:solidFill>
                  <a:srgbClr val="FF0000"/>
                </a:solidFill>
              </a:rPr>
              <a:t>S - SHIFTED</a:t>
            </a:r>
          </a:p>
        </p:txBody>
      </p:sp>
      <p:cxnSp>
        <p:nvCxnSpPr>
          <p:cNvPr id="20" name="Straight Arrow Connector 19"/>
          <p:cNvCxnSpPr>
            <a:stCxn id="19" idx="1"/>
          </p:cNvCxnSpPr>
          <p:nvPr/>
        </p:nvCxnSpPr>
        <p:spPr>
          <a:xfrm flipH="1">
            <a:off x="7030719" y="3528531"/>
            <a:ext cx="711200" cy="7217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stretch>
            <a:fillRect/>
          </a:stretch>
        </p:blipFill>
        <p:spPr>
          <a:xfrm>
            <a:off x="9906000" y="194825"/>
            <a:ext cx="1706880" cy="1431577"/>
          </a:xfrm>
          <a:prstGeom prst="rect">
            <a:avLst/>
          </a:prstGeom>
        </p:spPr>
      </p:pic>
    </p:spTree>
    <p:extLst>
      <p:ext uri="{BB962C8B-B14F-4D97-AF65-F5344CB8AC3E}">
        <p14:creationId xmlns:p14="http://schemas.microsoft.com/office/powerpoint/2010/main" val="3808172863"/>
      </p:ext>
    </p:extLst>
  </p:cSld>
  <p:clrMapOvr>
    <a:masterClrMapping/>
  </p:clrMapOvr>
  <p:transition>
    <p:cover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44600" y="-19050"/>
            <a:ext cx="4470400" cy="461665"/>
          </a:xfrm>
          <a:prstGeom prst="rect">
            <a:avLst/>
          </a:prstGeom>
        </p:spPr>
        <p:txBody>
          <a:bodyPr wrap="square">
            <a:spAutoFit/>
          </a:bodyPr>
          <a:lstStyle/>
          <a:p>
            <a:pPr algn="ctr"/>
            <a:r>
              <a:rPr lang="en-US" sz="2400" b="1" dirty="0">
                <a:solidFill>
                  <a:schemeClr val="bg1"/>
                </a:solidFill>
                <a:latin typeface="Verdana" pitchFamily="34" charset="0"/>
                <a:ea typeface="Verdana" pitchFamily="34" charset="0"/>
                <a:cs typeface="Verdana" pitchFamily="34" charset="0"/>
              </a:rPr>
              <a:t>PRE-POLL DAY – </a:t>
            </a:r>
            <a:endParaRPr lang="en-US" sz="2400" dirty="0">
              <a:solidFill>
                <a:schemeClr val="bg1"/>
              </a:solidFill>
              <a:latin typeface="Verdana" pitchFamily="34" charset="0"/>
              <a:ea typeface="Verdana" pitchFamily="34" charset="0"/>
              <a:cs typeface="Verdana" pitchFamily="34" charset="0"/>
            </a:endParaRPr>
          </a:p>
        </p:txBody>
      </p:sp>
      <p:sp>
        <p:nvSpPr>
          <p:cNvPr id="8" name="Rectangle 2"/>
          <p:cNvSpPr txBox="1">
            <a:spLocks noChangeArrowheads="1"/>
          </p:cNvSpPr>
          <p:nvPr/>
        </p:nvSpPr>
        <p:spPr>
          <a:xfrm>
            <a:off x="629920" y="629920"/>
            <a:ext cx="10972800" cy="427038"/>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ea typeface="Helvetica" pitchFamily="2" charset="0"/>
                <a:cs typeface="Helvetica" pitchFamily="2" charset="0"/>
              </a:rPr>
              <a:t>PRE POLL DAY ARRANGEMENT – AT THE BOOTH</a:t>
            </a:r>
          </a:p>
        </p:txBody>
      </p:sp>
      <p:sp>
        <p:nvSpPr>
          <p:cNvPr id="4" name="Slide Number Placeholder 3">
            <a:extLst>
              <a:ext uri="{FF2B5EF4-FFF2-40B4-BE49-F238E27FC236}">
                <a16:creationId xmlns="" xmlns:a16="http://schemas.microsoft.com/office/drawing/2014/main" id="{93DCAB6D-6FF8-43B6-8F7E-D253162C8415}"/>
              </a:ext>
            </a:extLst>
          </p:cNvPr>
          <p:cNvSpPr>
            <a:spLocks noGrp="1"/>
          </p:cNvSpPr>
          <p:nvPr>
            <p:ph type="sldNum" sz="quarter" idx="12"/>
          </p:nvPr>
        </p:nvSpPr>
        <p:spPr/>
        <p:txBody>
          <a:bodyPr/>
          <a:lstStyle/>
          <a:p>
            <a:fld id="{9354E1B7-EA4B-4627-8377-47E877C4B30E}" type="slidenum">
              <a:rPr lang="en-US" smtClean="0"/>
              <a:pPr/>
              <a:t>26</a:t>
            </a:fld>
            <a:endParaRPr lang="en-US"/>
          </a:p>
        </p:txBody>
      </p:sp>
      <p:sp>
        <p:nvSpPr>
          <p:cNvPr id="2" name="Rectangle 1"/>
          <p:cNvSpPr/>
          <p:nvPr/>
        </p:nvSpPr>
        <p:spPr>
          <a:xfrm>
            <a:off x="743698" y="1497171"/>
            <a:ext cx="9843022" cy="523220"/>
          </a:xfrm>
          <a:prstGeom prst="rect">
            <a:avLst/>
          </a:prstGeom>
        </p:spPr>
        <p:txBody>
          <a:bodyPr wrap="square">
            <a:spAutoFit/>
          </a:bodyPr>
          <a:lstStyle/>
          <a:p>
            <a:pPr lvl="0">
              <a:spcBef>
                <a:spcPct val="0"/>
              </a:spcBef>
              <a:defRPr/>
            </a:pPr>
            <a:r>
              <a:rPr lang="en-US" sz="2800" b="1" dirty="0">
                <a:solidFill>
                  <a:srgbClr val="002060"/>
                </a:solidFill>
                <a:ea typeface="Helvetica" pitchFamily="2" charset="0"/>
                <a:cs typeface="Helvetica" pitchFamily="2" charset="0"/>
              </a:rPr>
              <a:t>MARKED COPY OF ELECTORAL </a:t>
            </a:r>
            <a:r>
              <a:rPr lang="en-US" sz="2800" b="1" dirty="0" smtClean="0">
                <a:solidFill>
                  <a:srgbClr val="002060"/>
                </a:solidFill>
                <a:ea typeface="Helvetica" pitchFamily="2" charset="0"/>
                <a:cs typeface="Helvetica" pitchFamily="2" charset="0"/>
              </a:rPr>
              <a:t>ROLL</a:t>
            </a:r>
            <a:endParaRPr lang="en-US" sz="2800" b="1" dirty="0">
              <a:solidFill>
                <a:srgbClr val="002060"/>
              </a:solidFill>
              <a:ea typeface="Helvetica" pitchFamily="2" charset="0"/>
              <a:cs typeface="Helvetica" pitchFamily="2" charset="0"/>
            </a:endParaRPr>
          </a:p>
        </p:txBody>
      </p:sp>
      <p:sp>
        <p:nvSpPr>
          <p:cNvPr id="12" name="Title 1"/>
          <p:cNvSpPr txBox="1">
            <a:spLocks/>
          </p:cNvSpPr>
          <p:nvPr/>
        </p:nvSpPr>
        <p:spPr>
          <a:xfrm>
            <a:off x="629920" y="2460604"/>
            <a:ext cx="4255645" cy="494862"/>
          </a:xfrm>
          <a:prstGeom prst="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600" b="1" smtClean="0"/>
              <a:t>MAIN ROLL</a:t>
            </a:r>
            <a:endParaRPr lang="en-US" sz="3600" b="1" dirty="0"/>
          </a:p>
        </p:txBody>
      </p:sp>
      <p:pic>
        <p:nvPicPr>
          <p:cNvPr id="13" name="Picture 2"/>
          <p:cNvPicPr>
            <a:picLocks noChangeAspect="1" noChangeArrowheads="1"/>
          </p:cNvPicPr>
          <p:nvPr/>
        </p:nvPicPr>
        <p:blipFill>
          <a:blip r:embed="rId2">
            <a:lum bright="-10000" contrast="10000"/>
          </a:blip>
          <a:srcRect/>
          <a:stretch>
            <a:fillRect/>
          </a:stretch>
        </p:blipFill>
        <p:spPr bwMode="auto">
          <a:xfrm>
            <a:off x="629920" y="3602344"/>
            <a:ext cx="4158926" cy="2248722"/>
          </a:xfrm>
          <a:prstGeom prst="rect">
            <a:avLst/>
          </a:prstGeom>
          <a:noFill/>
          <a:ln w="9525">
            <a:noFill/>
            <a:miter lim="800000"/>
            <a:headEnd/>
            <a:tailEnd/>
          </a:ln>
          <a:effectLst/>
        </p:spPr>
      </p:pic>
      <p:sp>
        <p:nvSpPr>
          <p:cNvPr id="14" name="Rectangle 13"/>
          <p:cNvSpPr/>
          <p:nvPr/>
        </p:nvSpPr>
        <p:spPr>
          <a:xfrm>
            <a:off x="6522720" y="2512236"/>
            <a:ext cx="4932680" cy="646331"/>
          </a:xfrm>
          <a:prstGeom prst="rect">
            <a:avLst/>
          </a:prstGeom>
          <a:solidFill>
            <a:schemeClr val="accent6">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r>
              <a:rPr lang="en-US" sz="3600" b="1" dirty="0"/>
              <a:t>CORRECTED LIST</a:t>
            </a:r>
          </a:p>
        </p:txBody>
      </p:sp>
      <p:pic>
        <p:nvPicPr>
          <p:cNvPr id="21" name="Picture 2"/>
          <p:cNvPicPr>
            <a:picLocks noChangeAspect="1" noChangeArrowheads="1"/>
          </p:cNvPicPr>
          <p:nvPr/>
        </p:nvPicPr>
        <p:blipFill>
          <a:blip r:embed="rId3"/>
          <a:srcRect/>
          <a:stretch>
            <a:fillRect/>
          </a:stretch>
        </p:blipFill>
        <p:spPr bwMode="auto">
          <a:xfrm>
            <a:off x="6319521" y="3537126"/>
            <a:ext cx="5074039" cy="2466340"/>
          </a:xfrm>
          <a:prstGeom prst="rect">
            <a:avLst/>
          </a:prstGeom>
          <a:noFill/>
          <a:ln w="9525">
            <a:noFill/>
            <a:miter lim="800000"/>
            <a:headEnd/>
            <a:tailEnd/>
          </a:ln>
          <a:effectLst/>
        </p:spPr>
      </p:pic>
      <p:pic>
        <p:nvPicPr>
          <p:cNvPr id="22" name="Picture 21"/>
          <p:cNvPicPr>
            <a:picLocks noChangeAspect="1"/>
          </p:cNvPicPr>
          <p:nvPr/>
        </p:nvPicPr>
        <p:blipFill>
          <a:blip r:embed="rId4"/>
          <a:stretch>
            <a:fillRect/>
          </a:stretch>
        </p:blipFill>
        <p:spPr>
          <a:xfrm>
            <a:off x="9906000" y="194825"/>
            <a:ext cx="1706880" cy="1431577"/>
          </a:xfrm>
          <a:prstGeom prst="rect">
            <a:avLst/>
          </a:prstGeom>
        </p:spPr>
      </p:pic>
    </p:spTree>
    <p:extLst>
      <p:ext uri="{BB962C8B-B14F-4D97-AF65-F5344CB8AC3E}">
        <p14:creationId xmlns:p14="http://schemas.microsoft.com/office/powerpoint/2010/main" val="293107071"/>
      </p:ext>
    </p:extLst>
  </p:cSld>
  <p:clrMapOvr>
    <a:masterClrMapping/>
  </p:clrMapOvr>
  <p:transition>
    <p:cover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439" y="1896383"/>
            <a:ext cx="10515600" cy="1325563"/>
          </a:xfrm>
        </p:spPr>
        <p:txBody>
          <a:bodyPr>
            <a:normAutofit/>
          </a:bodyPr>
          <a:lstStyle/>
          <a:p>
            <a:pPr algn="ctr"/>
            <a:r>
              <a:rPr lang="en-US" sz="6000" dirty="0" smtClean="0">
                <a:solidFill>
                  <a:srgbClr val="0000FF"/>
                </a:solidFill>
                <a:latin typeface="Algerian" panose="04020705040A02060702" pitchFamily="82" charset="0"/>
              </a:rPr>
              <a:t> </a:t>
            </a:r>
            <a:r>
              <a:rPr lang="en-US" sz="6000" dirty="0">
                <a:solidFill>
                  <a:srgbClr val="0000FF"/>
                </a:solidFill>
                <a:latin typeface="Algerian" panose="04020705040A02060702" pitchFamily="82" charset="0"/>
              </a:rPr>
              <a:t>poll day 09/04/2026</a:t>
            </a:r>
          </a:p>
        </p:txBody>
      </p:sp>
      <p:sp>
        <p:nvSpPr>
          <p:cNvPr id="3" name="Content Placeholder 2"/>
          <p:cNvSpPr>
            <a:spLocks noGrp="1"/>
          </p:cNvSpPr>
          <p:nvPr>
            <p:ph idx="1"/>
          </p:nvPr>
        </p:nvSpPr>
        <p:spPr>
          <a:xfrm>
            <a:off x="2573079" y="3043644"/>
            <a:ext cx="7729870" cy="1953657"/>
          </a:xfrm>
        </p:spPr>
        <p:txBody>
          <a:bodyPr>
            <a:normAutofit fontScale="40000" lnSpcReduction="20000"/>
          </a:bodyPr>
          <a:lstStyle/>
          <a:p>
            <a:pPr marL="0" indent="0" algn="ctr">
              <a:buNone/>
            </a:pPr>
            <a:endParaRPr lang="en-US" dirty="0">
              <a:highlight>
                <a:srgbClr val="FFFF00"/>
              </a:highlight>
            </a:endParaRPr>
          </a:p>
          <a:p>
            <a:pPr algn="ctr"/>
            <a:endParaRPr lang="en-US" dirty="0">
              <a:highlight>
                <a:srgbClr val="FFFF00"/>
              </a:highlight>
            </a:endParaRPr>
          </a:p>
          <a:p>
            <a:pPr marL="0" indent="0" algn="ctr">
              <a:buNone/>
            </a:pPr>
            <a:r>
              <a:rPr lang="en-US" sz="10900" dirty="0">
                <a:solidFill>
                  <a:srgbClr val="FF0000"/>
                </a:solidFill>
                <a:latin typeface="Algerian" panose="04020705040A02060702" pitchFamily="82" charset="0"/>
              </a:rPr>
              <a:t>MOCK POLL AND SEALING OF EVM &amp; VVPAT </a:t>
            </a:r>
          </a:p>
        </p:txBody>
      </p:sp>
      <p:pic>
        <p:nvPicPr>
          <p:cNvPr id="4" name="Picture 3"/>
          <p:cNvPicPr>
            <a:picLocks noChangeAspect="1"/>
          </p:cNvPicPr>
          <p:nvPr/>
        </p:nvPicPr>
        <p:blipFill>
          <a:blip r:embed="rId2"/>
          <a:stretch>
            <a:fillRect/>
          </a:stretch>
        </p:blipFill>
        <p:spPr>
          <a:xfrm>
            <a:off x="9906000" y="194825"/>
            <a:ext cx="1706880" cy="1431577"/>
          </a:xfrm>
          <a:prstGeom prst="rect">
            <a:avLst/>
          </a:prstGeom>
        </p:spPr>
      </p:pic>
    </p:spTree>
    <p:extLst>
      <p:ext uri="{BB962C8B-B14F-4D97-AF65-F5344CB8AC3E}">
        <p14:creationId xmlns:p14="http://schemas.microsoft.com/office/powerpoint/2010/main" val="2623490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ABF6C9-935A-8644-F287-083E3F49C98B}"/>
              </a:ext>
            </a:extLst>
          </p:cNvPr>
          <p:cNvSpPr>
            <a:spLocks noGrp="1"/>
          </p:cNvSpPr>
          <p:nvPr>
            <p:ph type="title"/>
          </p:nvPr>
        </p:nvSpPr>
        <p:spPr>
          <a:xfrm>
            <a:off x="1484310" y="0"/>
            <a:ext cx="10018713" cy="865598"/>
          </a:xfrm>
        </p:spPr>
        <p:txBody>
          <a:bodyPr/>
          <a:lstStyle/>
          <a:p>
            <a:r>
              <a:rPr lang="en-US" dirty="0">
                <a:solidFill>
                  <a:srgbClr val="FF0000"/>
                </a:solidFill>
                <a:highlight>
                  <a:srgbClr val="FFFF00"/>
                </a:highlight>
              </a:rPr>
              <a:t>Model layout</a:t>
            </a:r>
            <a:endParaRPr lang="en-IN" dirty="0">
              <a:solidFill>
                <a:srgbClr val="FF0000"/>
              </a:solidFill>
              <a:highlight>
                <a:srgbClr val="FFFF00"/>
              </a:highlight>
            </a:endParaRPr>
          </a:p>
        </p:txBody>
      </p:sp>
      <p:pic>
        <p:nvPicPr>
          <p:cNvPr id="4" name="Picture 3">
            <a:extLst>
              <a:ext uri="{FF2B5EF4-FFF2-40B4-BE49-F238E27FC236}">
                <a16:creationId xmlns="" xmlns:a16="http://schemas.microsoft.com/office/drawing/2014/main" id="{CF531876-F8EB-B34C-FD44-D1AE04CEC015}"/>
              </a:ext>
            </a:extLst>
          </p:cNvPr>
          <p:cNvPicPr>
            <a:picLocks noChangeAspect="1"/>
          </p:cNvPicPr>
          <p:nvPr/>
        </p:nvPicPr>
        <p:blipFill>
          <a:blip r:embed="rId2"/>
          <a:stretch>
            <a:fillRect/>
          </a:stretch>
        </p:blipFill>
        <p:spPr>
          <a:xfrm>
            <a:off x="2355302" y="780743"/>
            <a:ext cx="8833255" cy="5746938"/>
          </a:xfrm>
          <a:prstGeom prst="rect">
            <a:avLst/>
          </a:prstGeom>
        </p:spPr>
      </p:pic>
      <p:pic>
        <p:nvPicPr>
          <p:cNvPr id="5" name="Picture 4"/>
          <p:cNvPicPr>
            <a:picLocks noChangeAspect="1"/>
          </p:cNvPicPr>
          <p:nvPr/>
        </p:nvPicPr>
        <p:blipFill>
          <a:blip r:embed="rId3"/>
          <a:stretch>
            <a:fillRect/>
          </a:stretch>
        </p:blipFill>
        <p:spPr>
          <a:xfrm>
            <a:off x="10576560" y="0"/>
            <a:ext cx="1706880" cy="1431577"/>
          </a:xfrm>
          <a:prstGeom prst="rect">
            <a:avLst/>
          </a:prstGeom>
        </p:spPr>
      </p:pic>
    </p:spTree>
    <p:extLst>
      <p:ext uri="{BB962C8B-B14F-4D97-AF65-F5344CB8AC3E}">
        <p14:creationId xmlns:p14="http://schemas.microsoft.com/office/powerpoint/2010/main" val="2634260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E8B196-B5A9-B7F4-F22D-414A8450C5AB}"/>
              </a:ext>
            </a:extLst>
          </p:cNvPr>
          <p:cNvSpPr>
            <a:spLocks noGrp="1"/>
          </p:cNvSpPr>
          <p:nvPr>
            <p:ph type="title"/>
          </p:nvPr>
        </p:nvSpPr>
        <p:spPr>
          <a:xfrm>
            <a:off x="1484311" y="0"/>
            <a:ext cx="10018713" cy="1101903"/>
          </a:xfrm>
        </p:spPr>
        <p:txBody>
          <a:bodyPr/>
          <a:lstStyle/>
          <a:p>
            <a:r>
              <a:rPr lang="en-US" dirty="0">
                <a:solidFill>
                  <a:srgbClr val="FF0000"/>
                </a:solidFill>
                <a:highlight>
                  <a:srgbClr val="FFFF00"/>
                </a:highlight>
              </a:rPr>
              <a:t>Connecting BU,CU, VVPAT</a:t>
            </a:r>
            <a:endParaRPr lang="en-IN" dirty="0">
              <a:solidFill>
                <a:srgbClr val="FF0000"/>
              </a:solidFill>
              <a:highlight>
                <a:srgbClr val="FFFF00"/>
              </a:highlight>
            </a:endParaRPr>
          </a:p>
        </p:txBody>
      </p:sp>
      <p:pic>
        <p:nvPicPr>
          <p:cNvPr id="4" name="Picture 3">
            <a:extLst>
              <a:ext uri="{FF2B5EF4-FFF2-40B4-BE49-F238E27FC236}">
                <a16:creationId xmlns="" xmlns:a16="http://schemas.microsoft.com/office/drawing/2014/main" id="{93FD6465-F8BF-9A8F-CB56-9EFAF16BDB7A}"/>
              </a:ext>
            </a:extLst>
          </p:cNvPr>
          <p:cNvPicPr>
            <a:picLocks noChangeAspect="1"/>
          </p:cNvPicPr>
          <p:nvPr/>
        </p:nvPicPr>
        <p:blipFill>
          <a:blip r:embed="rId2"/>
          <a:stretch>
            <a:fillRect/>
          </a:stretch>
        </p:blipFill>
        <p:spPr>
          <a:xfrm>
            <a:off x="2439134" y="986319"/>
            <a:ext cx="8840549" cy="5486399"/>
          </a:xfrm>
          <a:prstGeom prst="rect">
            <a:avLst/>
          </a:prstGeom>
        </p:spPr>
      </p:pic>
    </p:spTree>
    <p:extLst>
      <p:ext uri="{BB962C8B-B14F-4D97-AF65-F5344CB8AC3E}">
        <p14:creationId xmlns:p14="http://schemas.microsoft.com/office/powerpoint/2010/main" val="1520443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64780" y="1947253"/>
            <a:ext cx="4722893" cy="4351338"/>
          </a:xfrm>
          <a:prstGeom prst="rect">
            <a:avLst/>
          </a:prstGeom>
        </p:spPr>
      </p:pic>
      <p:pic>
        <p:nvPicPr>
          <p:cNvPr id="7" name="Picture 6"/>
          <p:cNvPicPr>
            <a:picLocks noChangeAspect="1"/>
          </p:cNvPicPr>
          <p:nvPr/>
        </p:nvPicPr>
        <p:blipFill>
          <a:blip r:embed="rId3"/>
          <a:stretch>
            <a:fillRect/>
          </a:stretch>
        </p:blipFill>
        <p:spPr>
          <a:xfrm>
            <a:off x="10194177" y="472370"/>
            <a:ext cx="1706880" cy="1431577"/>
          </a:xfrm>
          <a:prstGeom prst="rect">
            <a:avLst/>
          </a:prstGeom>
        </p:spPr>
      </p:pic>
      <p:sp>
        <p:nvSpPr>
          <p:cNvPr id="8" name="Title 1"/>
          <p:cNvSpPr txBox="1">
            <a:spLocks/>
          </p:cNvSpPr>
          <p:nvPr/>
        </p:nvSpPr>
        <p:spPr>
          <a:xfrm>
            <a:off x="2137145" y="789996"/>
            <a:ext cx="8165804" cy="109196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8000" b="1" dirty="0" smtClean="0">
              <a:solidFill>
                <a:srgbClr val="008000"/>
              </a:solidFill>
              <a:latin typeface="Arial Rounded MT Bold" panose="020F0704030504030204" pitchFamily="34" charset="0"/>
            </a:endParaRPr>
          </a:p>
          <a:p>
            <a:pPr algn="ctr"/>
            <a:r>
              <a:rPr lang="en-US" sz="8000" b="1" dirty="0" smtClean="0">
                <a:solidFill>
                  <a:srgbClr val="D60093"/>
                </a:solidFill>
                <a:latin typeface="Arial Rounded MT Bold" panose="020F0704030504030204" pitchFamily="34" charset="0"/>
              </a:rPr>
              <a:t>GENERAL  </a:t>
            </a:r>
            <a:r>
              <a:rPr lang="en-US" sz="8000" b="1" dirty="0">
                <a:solidFill>
                  <a:srgbClr val="D60093"/>
                </a:solidFill>
                <a:latin typeface="Arial Rounded MT Bold" panose="020F0704030504030204" pitchFamily="34" charset="0"/>
              </a:rPr>
              <a:t>ELECTION TO THE LEGISLATIVE ASSEMBLY OF </a:t>
            </a:r>
          </a:p>
          <a:p>
            <a:pPr algn="ctr"/>
            <a:r>
              <a:rPr lang="en-US" sz="8000" b="1" dirty="0">
                <a:solidFill>
                  <a:srgbClr val="D60093"/>
                </a:solidFill>
                <a:latin typeface="Arial Rounded MT Bold" panose="020F0704030504030204" pitchFamily="34" charset="0"/>
              </a:rPr>
              <a:t>U .T . OF PUDUCHERRY </a:t>
            </a:r>
            <a:r>
              <a:rPr lang="en-US" sz="8000" b="1" dirty="0" smtClean="0">
                <a:solidFill>
                  <a:srgbClr val="D60093"/>
                </a:solidFill>
                <a:latin typeface="Arial Rounded MT Bold" panose="020F0704030504030204" pitchFamily="34" charset="0"/>
              </a:rPr>
              <a:t>– ECI NOTIFICATION</a:t>
            </a:r>
            <a:r>
              <a:rPr lang="en-US" sz="8000" b="1" dirty="0">
                <a:solidFill>
                  <a:srgbClr val="D60093"/>
                </a:solidFill>
                <a:latin typeface="Arial Rounded MT Bold" panose="020F0704030504030204" pitchFamily="34" charset="0"/>
              </a:rPr>
              <a:t>.</a:t>
            </a:r>
          </a:p>
          <a:p>
            <a:pPr algn="ctr"/>
            <a:endParaRPr lang="en-US" b="1" dirty="0" smtClean="0">
              <a:solidFill>
                <a:srgbClr val="008000"/>
              </a:solidFill>
              <a:latin typeface="Algerian" panose="04020705040A02060702" pitchFamily="82" charset="0"/>
            </a:endParaRPr>
          </a:p>
          <a:p>
            <a:pPr algn="ctr"/>
            <a:r>
              <a:rPr lang="en-US" b="1" dirty="0" smtClean="0">
                <a:solidFill>
                  <a:srgbClr val="D60093"/>
                </a:solidFill>
                <a:latin typeface="Algerian" panose="04020705040A02060702" pitchFamily="82" charset="0"/>
              </a:rPr>
              <a:t> </a:t>
            </a:r>
            <a:endParaRPr lang="en-US" b="1" dirty="0">
              <a:solidFill>
                <a:srgbClr val="D60093"/>
              </a:solidFill>
              <a:latin typeface="Algerian" panose="04020705040A02060702" pitchFamily="82" charset="0"/>
            </a:endParaRPr>
          </a:p>
        </p:txBody>
      </p:sp>
      <p:pic>
        <p:nvPicPr>
          <p:cNvPr id="9" name="Picture 8"/>
          <p:cNvPicPr>
            <a:picLocks noChangeAspect="1"/>
          </p:cNvPicPr>
          <p:nvPr/>
        </p:nvPicPr>
        <p:blipFill>
          <a:blip r:embed="rId4"/>
          <a:stretch>
            <a:fillRect/>
          </a:stretch>
        </p:blipFill>
        <p:spPr>
          <a:xfrm>
            <a:off x="5387673" y="1903947"/>
            <a:ext cx="5553850" cy="4696480"/>
          </a:xfrm>
          <a:prstGeom prst="rect">
            <a:avLst/>
          </a:prstGeom>
        </p:spPr>
      </p:pic>
    </p:spTree>
    <p:extLst>
      <p:ext uri="{BB962C8B-B14F-4D97-AF65-F5344CB8AC3E}">
        <p14:creationId xmlns:p14="http://schemas.microsoft.com/office/powerpoint/2010/main" val="28392775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61120" y="662185"/>
            <a:ext cx="1706880" cy="1431577"/>
          </a:xfrm>
          <a:prstGeom prst="rect">
            <a:avLst/>
          </a:prstGeom>
        </p:spPr>
      </p:pic>
      <p:sp>
        <p:nvSpPr>
          <p:cNvPr id="6" name="Title 5"/>
          <p:cNvSpPr>
            <a:spLocks noGrp="1"/>
          </p:cNvSpPr>
          <p:nvPr>
            <p:ph type="title" idx="4294967295"/>
          </p:nvPr>
        </p:nvSpPr>
        <p:spPr>
          <a:xfrm>
            <a:off x="1524001" y="976314"/>
            <a:ext cx="7142163" cy="985837"/>
          </a:xfrm>
        </p:spPr>
        <p:txBody>
          <a:bodyPr>
            <a:normAutofit/>
          </a:bodyPr>
          <a:lstStyle/>
          <a:p>
            <a:r>
              <a:rPr lang="en-US" dirty="0" err="1" smtClean="0"/>
              <a:t>VVPAT</a:t>
            </a:r>
            <a:r>
              <a:rPr lang="en-US" dirty="0" smtClean="0"/>
              <a:t> SETTING</a:t>
            </a:r>
            <a:endParaRPr lang="en-IN" dirty="0"/>
          </a:p>
        </p:txBody>
      </p:sp>
      <p:cxnSp>
        <p:nvCxnSpPr>
          <p:cNvPr id="8" name="Straight Connector 7"/>
          <p:cNvCxnSpPr/>
          <p:nvPr/>
        </p:nvCxnSpPr>
        <p:spPr>
          <a:xfrm flipV="1">
            <a:off x="1818292" y="1870842"/>
            <a:ext cx="7378262" cy="1"/>
          </a:xfrm>
          <a:prstGeom prst="line">
            <a:avLst/>
          </a:prstGeom>
          <a:ln w="31750" cmpd="thinThick"/>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xmlns="" id="{591AE495-FABE-06DF-8D55-98C01BBEE52A}"/>
              </a:ext>
            </a:extLst>
          </p:cNvPr>
          <p:cNvGrpSpPr/>
          <p:nvPr/>
        </p:nvGrpSpPr>
        <p:grpSpPr>
          <a:xfrm>
            <a:off x="1597000" y="2326987"/>
            <a:ext cx="7940089" cy="2194713"/>
            <a:chOff x="2959058" y="5100920"/>
            <a:chExt cx="7116262" cy="1659742"/>
          </a:xfrm>
        </p:grpSpPr>
        <p:pic>
          <p:nvPicPr>
            <p:cNvPr id="10" name="Picture 9">
              <a:extLst>
                <a:ext uri="{FF2B5EF4-FFF2-40B4-BE49-F238E27FC236}">
                  <a16:creationId xmlns:a16="http://schemas.microsoft.com/office/drawing/2014/main" xmlns="" id="{21F1231F-F907-048D-F713-9DA385D72328}"/>
                </a:ext>
              </a:extLst>
            </p:cNvPr>
            <p:cNvPicPr>
              <a:picLocks noChangeAspect="1"/>
            </p:cNvPicPr>
            <p:nvPr/>
          </p:nvPicPr>
          <p:blipFill rotWithShape="1">
            <a:blip r:embed="rId3"/>
            <a:srcRect l="27695" t="29468" r="23660" b="52174"/>
            <a:stretch/>
          </p:blipFill>
          <p:spPr>
            <a:xfrm>
              <a:off x="5117497" y="5100920"/>
              <a:ext cx="3829050" cy="1659742"/>
            </a:xfrm>
            <a:prstGeom prst="rect">
              <a:avLst/>
            </a:prstGeom>
          </p:spPr>
        </p:pic>
        <p:sp>
          <p:nvSpPr>
            <p:cNvPr id="11" name="TextBox 10">
              <a:extLst>
                <a:ext uri="{FF2B5EF4-FFF2-40B4-BE49-F238E27FC236}">
                  <a16:creationId xmlns:a16="http://schemas.microsoft.com/office/drawing/2014/main" xmlns="" id="{9815E8AC-2C29-82E0-CF86-1EA0D20C0BB1}"/>
                </a:ext>
              </a:extLst>
            </p:cNvPr>
            <p:cNvSpPr txBox="1"/>
            <p:nvPr/>
          </p:nvSpPr>
          <p:spPr>
            <a:xfrm>
              <a:off x="8946547" y="6084931"/>
              <a:ext cx="1128773" cy="349132"/>
            </a:xfrm>
            <a:prstGeom prst="rect">
              <a:avLst/>
            </a:prstGeom>
            <a:noFill/>
          </p:spPr>
          <p:txBody>
            <a:bodyPr wrap="none" rtlCol="0">
              <a:spAutoFit/>
            </a:bodyPr>
            <a:lstStyle/>
            <a:p>
              <a:r>
                <a:rPr lang="en-IN" sz="2400" b="1" dirty="0">
                  <a:solidFill>
                    <a:srgbClr val="FFC000"/>
                  </a:solidFill>
                </a:rPr>
                <a:t>Working</a:t>
              </a:r>
            </a:p>
          </p:txBody>
        </p:sp>
        <p:sp>
          <p:nvSpPr>
            <p:cNvPr id="12" name="Rectangle 11">
              <a:extLst>
                <a:ext uri="{FF2B5EF4-FFF2-40B4-BE49-F238E27FC236}">
                  <a16:creationId xmlns:a16="http://schemas.microsoft.com/office/drawing/2014/main" xmlns="" id="{E257CACB-7493-4875-21B4-E6F56CA5AFEE}"/>
                </a:ext>
              </a:extLst>
            </p:cNvPr>
            <p:cNvSpPr/>
            <p:nvPr/>
          </p:nvSpPr>
          <p:spPr>
            <a:xfrm>
              <a:off x="2959058" y="6066802"/>
              <a:ext cx="1849011" cy="349132"/>
            </a:xfrm>
            <a:prstGeom prst="rect">
              <a:avLst/>
            </a:prstGeom>
          </p:spPr>
          <p:txBody>
            <a:bodyPr wrap="none">
              <a:spAutoFit/>
            </a:bodyPr>
            <a:lstStyle/>
            <a:p>
              <a:r>
                <a:rPr lang="en-US" sz="2400" b="1" spc="-4" dirty="0">
                  <a:solidFill>
                    <a:srgbClr val="FFC000"/>
                  </a:solidFill>
                  <a:cs typeface="Arial"/>
                </a:rPr>
                <a:t>Transportation</a:t>
              </a:r>
              <a:endParaRPr lang="en-IN" sz="2400" dirty="0">
                <a:solidFill>
                  <a:srgbClr val="FFC000"/>
                </a:solidFill>
              </a:endParaRPr>
            </a:p>
          </p:txBody>
        </p:sp>
        <p:cxnSp>
          <p:nvCxnSpPr>
            <p:cNvPr id="13" name="Straight Arrow Connector 12">
              <a:extLst>
                <a:ext uri="{FF2B5EF4-FFF2-40B4-BE49-F238E27FC236}">
                  <a16:creationId xmlns:a16="http://schemas.microsoft.com/office/drawing/2014/main" xmlns="" id="{7ABCF07A-3B3B-3867-EB62-7440ACBE2328}"/>
                </a:ext>
              </a:extLst>
            </p:cNvPr>
            <p:cNvCxnSpPr/>
            <p:nvPr/>
          </p:nvCxnSpPr>
          <p:spPr>
            <a:xfrm flipH="1" flipV="1">
              <a:off x="8315325" y="6261602"/>
              <a:ext cx="571676" cy="1"/>
            </a:xfrm>
            <a:prstGeom prst="straightConnector1">
              <a:avLst/>
            </a:prstGeom>
            <a:ln w="57150">
              <a:solidFill>
                <a:srgbClr val="00B050"/>
              </a:solidFill>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xmlns="" id="{B1B3DEE4-0F46-484A-A11A-A5E3C560D87A}"/>
                </a:ext>
              </a:extLst>
            </p:cNvPr>
            <p:cNvCxnSpPr/>
            <p:nvPr/>
          </p:nvCxnSpPr>
          <p:spPr>
            <a:xfrm>
              <a:off x="4849687" y="6255756"/>
              <a:ext cx="476074" cy="5846"/>
            </a:xfrm>
            <a:prstGeom prst="straightConnector1">
              <a:avLst/>
            </a:prstGeom>
            <a:ln w="57150">
              <a:solidFill>
                <a:srgbClr val="9900CC"/>
              </a:solidFill>
              <a:tailEnd type="triangle"/>
            </a:ln>
          </p:spPr>
          <p:style>
            <a:lnRef idx="3">
              <a:schemeClr val="accent2"/>
            </a:lnRef>
            <a:fillRef idx="0">
              <a:schemeClr val="accent2"/>
            </a:fillRef>
            <a:effectRef idx="2">
              <a:schemeClr val="accent2"/>
            </a:effectRef>
            <a:fontRef idx="minor">
              <a:schemeClr val="tx1"/>
            </a:fontRef>
          </p:style>
        </p:cxnSp>
      </p:grpSp>
      <p:sp>
        <p:nvSpPr>
          <p:cNvPr id="15" name="Title 1">
            <a:extLst>
              <a:ext uri="{FF2B5EF4-FFF2-40B4-BE49-F238E27FC236}">
                <a16:creationId xmlns:a16="http://schemas.microsoft.com/office/drawing/2014/main" xmlns="" id="{14988F06-DDCB-215C-41F7-B2A117328D13}"/>
              </a:ext>
            </a:extLst>
          </p:cNvPr>
          <p:cNvSpPr txBox="1">
            <a:spLocks/>
          </p:cNvSpPr>
          <p:nvPr/>
        </p:nvSpPr>
        <p:spPr>
          <a:xfrm>
            <a:off x="2781300" y="4702629"/>
            <a:ext cx="6858000" cy="107043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000" dirty="0">
                <a:solidFill>
                  <a:srgbClr val="C00000"/>
                </a:solidFill>
                <a:latin typeface="+mn-lt"/>
              </a:rPr>
              <a:t>Easy remembering technique </a:t>
            </a:r>
            <a:r>
              <a:rPr lang="en-US" sz="3000" dirty="0">
                <a:solidFill>
                  <a:schemeClr val="tx1"/>
                </a:solidFill>
                <a:latin typeface="+mn-lt"/>
              </a:rPr>
              <a:t>–</a:t>
            </a:r>
          </a:p>
          <a:p>
            <a:pPr algn="ctr"/>
            <a:r>
              <a:rPr lang="en-US" sz="3000" dirty="0">
                <a:solidFill>
                  <a:srgbClr val="C00000"/>
                </a:solidFill>
                <a:latin typeface="+mn-lt"/>
              </a:rPr>
              <a:t>HT</a:t>
            </a:r>
            <a:r>
              <a:rPr lang="en-US" sz="3000" dirty="0">
                <a:solidFill>
                  <a:schemeClr val="tx1"/>
                </a:solidFill>
                <a:latin typeface="+mn-lt"/>
              </a:rPr>
              <a:t> – </a:t>
            </a:r>
            <a:r>
              <a:rPr lang="en-US" sz="3000" dirty="0">
                <a:solidFill>
                  <a:srgbClr val="C00000"/>
                </a:solidFill>
                <a:latin typeface="+mn-lt"/>
              </a:rPr>
              <a:t>H</a:t>
            </a:r>
            <a:r>
              <a:rPr lang="en-US" sz="3000" dirty="0">
                <a:solidFill>
                  <a:schemeClr val="tx1"/>
                </a:solidFill>
                <a:latin typeface="+mn-lt"/>
              </a:rPr>
              <a:t>orizontal – </a:t>
            </a:r>
            <a:r>
              <a:rPr lang="en-US" sz="3000" dirty="0">
                <a:solidFill>
                  <a:srgbClr val="C00000"/>
                </a:solidFill>
                <a:latin typeface="+mn-lt"/>
              </a:rPr>
              <a:t>T</a:t>
            </a:r>
            <a:r>
              <a:rPr lang="en-US" sz="3000" dirty="0">
                <a:solidFill>
                  <a:schemeClr val="tx1"/>
                </a:solidFill>
                <a:latin typeface="+mn-lt"/>
              </a:rPr>
              <a:t>ransportation mode</a:t>
            </a:r>
          </a:p>
          <a:p>
            <a:pPr algn="ctr"/>
            <a:r>
              <a:rPr lang="en-US" sz="3000" dirty="0">
                <a:solidFill>
                  <a:srgbClr val="C00000"/>
                </a:solidFill>
                <a:latin typeface="+mn-lt"/>
              </a:rPr>
              <a:t>VW</a:t>
            </a:r>
            <a:r>
              <a:rPr lang="en-US" sz="3000" dirty="0">
                <a:solidFill>
                  <a:schemeClr val="tx1"/>
                </a:solidFill>
                <a:latin typeface="+mn-lt"/>
              </a:rPr>
              <a:t> – </a:t>
            </a:r>
            <a:r>
              <a:rPr lang="en-US" sz="3000" dirty="0">
                <a:solidFill>
                  <a:srgbClr val="C00000"/>
                </a:solidFill>
                <a:latin typeface="+mn-lt"/>
              </a:rPr>
              <a:t>V</a:t>
            </a:r>
            <a:r>
              <a:rPr lang="en-US" sz="3000" dirty="0">
                <a:solidFill>
                  <a:schemeClr val="tx1"/>
                </a:solidFill>
                <a:latin typeface="+mn-lt"/>
              </a:rPr>
              <a:t>ertical – </a:t>
            </a:r>
            <a:r>
              <a:rPr lang="en-US" sz="3000" dirty="0">
                <a:solidFill>
                  <a:srgbClr val="C00000"/>
                </a:solidFill>
                <a:latin typeface="+mn-lt"/>
              </a:rPr>
              <a:t>W</a:t>
            </a:r>
            <a:r>
              <a:rPr lang="en-US" sz="3000" dirty="0">
                <a:solidFill>
                  <a:schemeClr val="tx1"/>
                </a:solidFill>
                <a:latin typeface="+mn-lt"/>
              </a:rPr>
              <a:t>orking mode</a:t>
            </a:r>
            <a:endParaRPr lang="en-IN" sz="2400" dirty="0">
              <a:solidFill>
                <a:schemeClr val="tx1"/>
              </a:solidFill>
              <a:latin typeface="+mn-lt"/>
            </a:endParaRPr>
          </a:p>
        </p:txBody>
      </p:sp>
    </p:spTree>
    <p:extLst>
      <p:ext uri="{BB962C8B-B14F-4D97-AF65-F5344CB8AC3E}">
        <p14:creationId xmlns:p14="http://schemas.microsoft.com/office/powerpoint/2010/main" val="347274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56800" y="278084"/>
            <a:ext cx="1706880" cy="1431577"/>
          </a:xfrm>
          <a:prstGeom prst="rect">
            <a:avLst/>
          </a:prstGeom>
        </p:spPr>
      </p:pic>
      <p:sp>
        <p:nvSpPr>
          <p:cNvPr id="6" name="Title 5"/>
          <p:cNvSpPr>
            <a:spLocks noGrp="1"/>
          </p:cNvSpPr>
          <p:nvPr>
            <p:ph type="title" idx="4294967295"/>
          </p:nvPr>
        </p:nvSpPr>
        <p:spPr>
          <a:xfrm>
            <a:off x="3713483" y="507569"/>
            <a:ext cx="4267201" cy="663378"/>
          </a:xfrm>
        </p:spPr>
        <p:txBody>
          <a:bodyPr>
            <a:normAutofit fontScale="90000"/>
          </a:bodyPr>
          <a:lstStyle/>
          <a:p>
            <a:pPr algn="ctr"/>
            <a:r>
              <a:rPr lang="en-US" b="1" dirty="0" smtClean="0">
                <a:solidFill>
                  <a:srgbClr val="FF0000"/>
                </a:solidFill>
              </a:rPr>
              <a:t>MOCK  </a:t>
            </a:r>
            <a:r>
              <a:rPr lang="en-US" b="1" dirty="0">
                <a:solidFill>
                  <a:srgbClr val="FF0000"/>
                </a:solidFill>
              </a:rPr>
              <a:t>POLL</a:t>
            </a:r>
            <a:endParaRPr lang="en-IN" b="1" dirty="0">
              <a:solidFill>
                <a:srgbClr val="FF0000"/>
              </a:solidFill>
            </a:endParaRPr>
          </a:p>
        </p:txBody>
      </p:sp>
      <p:sp>
        <p:nvSpPr>
          <p:cNvPr id="14" name="Content Placeholder 2"/>
          <p:cNvSpPr txBox="1">
            <a:spLocks/>
          </p:cNvSpPr>
          <p:nvPr/>
        </p:nvSpPr>
        <p:spPr>
          <a:xfrm>
            <a:off x="1985481" y="1758461"/>
            <a:ext cx="8229600" cy="4983162"/>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Font typeface="Calibri" panose="020F0502020204030204" pitchFamily="34" charset="0"/>
              <a:buNone/>
            </a:pPr>
            <a:r>
              <a:rPr lang="en-IN" sz="3600" dirty="0">
                <a:latin typeface="Bernard MT Condensed" pitchFamily="18" charset="0"/>
              </a:rPr>
              <a:t>MOCK POLL – </a:t>
            </a:r>
            <a:r>
              <a:rPr lang="en-IN" sz="3600" dirty="0" smtClean="0">
                <a:latin typeface="Bernard MT Condensed" pitchFamily="18" charset="0"/>
              </a:rPr>
              <a:t>Minimum </a:t>
            </a:r>
            <a:r>
              <a:rPr lang="en-IN" sz="3600" dirty="0">
                <a:latin typeface="Bernard MT Condensed" pitchFamily="18" charset="0"/>
              </a:rPr>
              <a:t>50 VOTES</a:t>
            </a:r>
          </a:p>
          <a:p>
            <a:pPr algn="ctr">
              <a:buFont typeface="Calibri" panose="020F0502020204030204" pitchFamily="34" charset="0"/>
              <a:buNone/>
            </a:pPr>
            <a:r>
              <a:rPr lang="en-IN" dirty="0"/>
              <a:t>	</a:t>
            </a:r>
            <a:endParaRPr lang="en-US" dirty="0">
              <a:latin typeface="Bernard MT Condensed" pitchFamily="18" charset="0"/>
            </a:endParaRPr>
          </a:p>
          <a:p>
            <a:pPr>
              <a:buFont typeface="Calibri" panose="020F0502020204030204" pitchFamily="34" charset="0"/>
              <a:buNone/>
            </a:pPr>
            <a:endParaRPr lang="en-IN" dirty="0"/>
          </a:p>
          <a:p>
            <a:pPr>
              <a:buFont typeface="Calibri" panose="020F0502020204030204" pitchFamily="34" charset="0"/>
              <a:buNone/>
            </a:pPr>
            <a:endParaRPr lang="en-IN" dirty="0"/>
          </a:p>
          <a:p>
            <a:pPr>
              <a:buFont typeface="Calibri" panose="020F0502020204030204" pitchFamily="34" charset="0"/>
              <a:buNone/>
            </a:pPr>
            <a:endParaRPr lang="en-IN" dirty="0"/>
          </a:p>
          <a:p>
            <a:pPr>
              <a:buFont typeface="Calibri" panose="020F0502020204030204" pitchFamily="34" charset="0"/>
              <a:buNone/>
            </a:pPr>
            <a:r>
              <a:rPr lang="en-US" b="1" dirty="0">
                <a:ln w="18000">
                  <a:solidFill>
                    <a:schemeClr val="accent2">
                      <a:satMod val="140000"/>
                    </a:schemeClr>
                  </a:solidFill>
                  <a:prstDash val="solid"/>
                  <a:miter lim="800000"/>
                </a:ln>
                <a:solidFill>
                  <a:schemeClr val="tx1">
                    <a:lumMod val="95000"/>
                    <a:lumOff val="5000"/>
                  </a:schemeClr>
                </a:solidFill>
                <a:effectLst>
                  <a:outerShdw blurRad="25500" dist="23000" dir="7020000" algn="tl">
                    <a:srgbClr val="000000">
                      <a:alpha val="50000"/>
                    </a:srgbClr>
                  </a:outerShdw>
                </a:effectLst>
              </a:rPr>
              <a:t>			        </a:t>
            </a:r>
            <a:endParaRPr lang="en-US" sz="1800" dirty="0" smtClean="0">
              <a:ln w="18000">
                <a:solidFill>
                  <a:schemeClr val="accent2">
                    <a:satMod val="140000"/>
                  </a:schemeClr>
                </a:solidFill>
                <a:prstDash val="solid"/>
                <a:miter lim="800000"/>
              </a:ln>
              <a:solidFill>
                <a:schemeClr val="tx1">
                  <a:lumMod val="95000"/>
                  <a:lumOff val="5000"/>
                </a:schemeClr>
              </a:solidFill>
            </a:endParaRPr>
          </a:p>
          <a:p>
            <a:pPr>
              <a:buNone/>
            </a:pPr>
            <a:r>
              <a:rPr lang="en-US" sz="1800" b="1" dirty="0">
                <a:ln w="18000">
                  <a:solidFill>
                    <a:schemeClr val="accent2">
                      <a:satMod val="140000"/>
                    </a:schemeClr>
                  </a:solidFill>
                  <a:prstDash val="solid"/>
                  <a:miter lim="800000"/>
                </a:ln>
                <a:solidFill>
                  <a:schemeClr val="tx1">
                    <a:lumMod val="95000"/>
                    <a:lumOff val="5000"/>
                  </a:schemeClr>
                </a:solidFill>
                <a:effectLst>
                  <a:outerShdw blurRad="25500" dist="23000" dir="7020000" algn="tl">
                    <a:srgbClr val="000000">
                      <a:alpha val="50000"/>
                    </a:srgbClr>
                  </a:outerShdw>
                </a:effectLst>
              </a:rPr>
              <a:t> </a:t>
            </a:r>
            <a:r>
              <a:rPr lang="en-US" sz="1800" b="1" dirty="0" smtClean="0">
                <a:ln w="18000">
                  <a:solidFill>
                    <a:schemeClr val="accent2">
                      <a:satMod val="140000"/>
                    </a:schemeClr>
                  </a:solidFill>
                  <a:prstDash val="solid"/>
                  <a:miter lim="800000"/>
                </a:ln>
                <a:solidFill>
                  <a:schemeClr val="tx1">
                    <a:lumMod val="95000"/>
                    <a:lumOff val="5000"/>
                  </a:schemeClr>
                </a:solidFill>
                <a:effectLst>
                  <a:outerShdw blurRad="25500" dist="23000" dir="7020000" algn="tl">
                    <a:srgbClr val="000000">
                      <a:alpha val="50000"/>
                    </a:srgbClr>
                  </a:outerShdw>
                </a:effectLst>
              </a:rPr>
              <a:t>                                          </a:t>
            </a:r>
            <a:r>
              <a:rPr lang="en-US" sz="1800" dirty="0" smtClean="0">
                <a:ln w="18000">
                  <a:solidFill>
                    <a:schemeClr val="accent2">
                      <a:satMod val="140000"/>
                    </a:schemeClr>
                  </a:solidFill>
                  <a:prstDash val="solid"/>
                  <a:miter lim="800000"/>
                </a:ln>
                <a:solidFill>
                  <a:schemeClr val="tx1">
                    <a:lumMod val="95000"/>
                    <a:lumOff val="5000"/>
                  </a:schemeClr>
                </a:solidFill>
              </a:rPr>
              <a:t>IF </a:t>
            </a:r>
            <a:r>
              <a:rPr lang="en-US" sz="1800" dirty="0">
                <a:ln w="18000">
                  <a:solidFill>
                    <a:schemeClr val="accent2">
                      <a:satMod val="140000"/>
                    </a:schemeClr>
                  </a:solidFill>
                  <a:prstDash val="solid"/>
                  <a:miter lim="800000"/>
                </a:ln>
                <a:solidFill>
                  <a:schemeClr val="tx1">
                    <a:lumMod val="95000"/>
                    <a:lumOff val="5000"/>
                  </a:schemeClr>
                </a:solidFill>
              </a:rPr>
              <a:t>NO AGENTS THEN WAIT UPTO </a:t>
            </a:r>
            <a:endParaRPr lang="en-US" sz="1800" b="1" dirty="0" smtClean="0">
              <a:ln w="18000">
                <a:solidFill>
                  <a:schemeClr val="accent2">
                    <a:satMod val="140000"/>
                  </a:schemeClr>
                </a:solidFill>
                <a:prstDash val="solid"/>
                <a:miter lim="800000"/>
              </a:ln>
              <a:effectLst>
                <a:outerShdw blurRad="25500" dist="23000" dir="7020000" algn="tl">
                  <a:srgbClr val="000000">
                    <a:alpha val="50000"/>
                  </a:srgbClr>
                </a:outerShdw>
              </a:effectLst>
            </a:endParaRPr>
          </a:p>
          <a:p>
            <a:pPr>
              <a:buFont typeface="Calibri" panose="020F0502020204030204" pitchFamily="34" charset="0"/>
              <a:buNone/>
            </a:pPr>
            <a:endParaRPr lang="en-IN" dirty="0"/>
          </a:p>
        </p:txBody>
      </p:sp>
      <p:pic>
        <p:nvPicPr>
          <p:cNvPr id="15" name="Picture 14" descr="CLOCK 5;30.png"/>
          <p:cNvPicPr>
            <a:picLocks noChangeAspect="1"/>
          </p:cNvPicPr>
          <p:nvPr/>
        </p:nvPicPr>
        <p:blipFill>
          <a:blip r:embed="rId3"/>
          <a:stretch>
            <a:fillRect/>
          </a:stretch>
        </p:blipFill>
        <p:spPr>
          <a:xfrm>
            <a:off x="7606602" y="2823445"/>
            <a:ext cx="1752600" cy="1676400"/>
          </a:xfrm>
          <a:prstGeom prst="rect">
            <a:avLst/>
          </a:prstGeom>
        </p:spPr>
      </p:pic>
      <p:pic>
        <p:nvPicPr>
          <p:cNvPr id="16" name="Picture 15" descr="nclock-05-30_33924_lg.gif"/>
          <p:cNvPicPr>
            <a:picLocks noChangeAspect="1"/>
          </p:cNvPicPr>
          <p:nvPr/>
        </p:nvPicPr>
        <p:blipFill>
          <a:blip r:embed="rId4"/>
          <a:stretch>
            <a:fillRect/>
          </a:stretch>
        </p:blipFill>
        <p:spPr>
          <a:xfrm>
            <a:off x="2286000" y="2928611"/>
            <a:ext cx="1885950" cy="1676400"/>
          </a:xfrm>
          <a:prstGeom prst="rect">
            <a:avLst/>
          </a:prstGeom>
        </p:spPr>
      </p:pic>
      <p:sp>
        <p:nvSpPr>
          <p:cNvPr id="17" name="Rectangle 16"/>
          <p:cNvSpPr/>
          <p:nvPr/>
        </p:nvSpPr>
        <p:spPr>
          <a:xfrm>
            <a:off x="2321564" y="4566920"/>
            <a:ext cx="1981197" cy="523220"/>
          </a:xfrm>
          <a:prstGeom prst="rect">
            <a:avLst/>
          </a:prstGeom>
        </p:spPr>
        <p:txBody>
          <a:bodyPr wrap="square">
            <a:spAutoFit/>
          </a:bodyPr>
          <a:lstStyle/>
          <a:p>
            <a:r>
              <a:rPr lang="en-US" sz="2800" b="1" dirty="0">
                <a:ln w="18000">
                  <a:solidFill>
                    <a:schemeClr val="accent2">
                      <a:satMod val="140000"/>
                    </a:schemeClr>
                  </a:solidFill>
                  <a:prstDash val="solid"/>
                  <a:miter lim="800000"/>
                </a:ln>
                <a:solidFill>
                  <a:schemeClr val="tx1">
                    <a:lumMod val="95000"/>
                    <a:lumOff val="5000"/>
                  </a:schemeClr>
                </a:solidFill>
                <a:effectLst>
                  <a:outerShdw blurRad="25500" dist="23000" dir="7020000" algn="tl">
                    <a:srgbClr val="000000">
                      <a:alpha val="50000"/>
                    </a:srgbClr>
                  </a:outerShdw>
                </a:effectLst>
              </a:rPr>
              <a:t>5 : 30 A.M </a:t>
            </a:r>
            <a:endParaRPr lang="en-US" sz="2800" dirty="0">
              <a:solidFill>
                <a:schemeClr val="tx1">
                  <a:lumMod val="95000"/>
                  <a:lumOff val="5000"/>
                </a:schemeClr>
              </a:solidFill>
            </a:endParaRPr>
          </a:p>
        </p:txBody>
      </p:sp>
      <p:sp>
        <p:nvSpPr>
          <p:cNvPr id="18" name="Rectangle 17"/>
          <p:cNvSpPr/>
          <p:nvPr/>
        </p:nvSpPr>
        <p:spPr>
          <a:xfrm>
            <a:off x="7670811" y="4526280"/>
            <a:ext cx="1858201" cy="523220"/>
          </a:xfrm>
          <a:prstGeom prst="rect">
            <a:avLst/>
          </a:prstGeom>
        </p:spPr>
        <p:txBody>
          <a:bodyPr wrap="none">
            <a:spAutoFit/>
          </a:bodyPr>
          <a:lstStyle/>
          <a:p>
            <a:r>
              <a:rPr lang="en-US" sz="2800" b="1" dirty="0">
                <a:ln w="18000">
                  <a:solidFill>
                    <a:schemeClr val="accent2">
                      <a:satMod val="140000"/>
                    </a:schemeClr>
                  </a:solidFill>
                  <a:prstDash val="solid"/>
                  <a:miter lim="800000"/>
                </a:ln>
                <a:solidFill>
                  <a:schemeClr val="tx1">
                    <a:lumMod val="95000"/>
                    <a:lumOff val="5000"/>
                  </a:schemeClr>
                </a:solidFill>
                <a:effectLst>
                  <a:outerShdw blurRad="25500" dist="23000" dir="7020000" algn="tl">
                    <a:srgbClr val="000000">
                      <a:alpha val="50000"/>
                    </a:srgbClr>
                  </a:outerShdw>
                </a:effectLst>
              </a:rPr>
              <a:t>5 : 45 A.M </a:t>
            </a:r>
            <a:endParaRPr lang="en-US" sz="2800" dirty="0">
              <a:solidFill>
                <a:schemeClr val="tx1">
                  <a:lumMod val="95000"/>
                  <a:lumOff val="5000"/>
                </a:schemeClr>
              </a:solidFill>
            </a:endParaRPr>
          </a:p>
        </p:txBody>
      </p:sp>
      <p:sp>
        <p:nvSpPr>
          <p:cNvPr id="19" name="Oval 18"/>
          <p:cNvSpPr/>
          <p:nvPr/>
        </p:nvSpPr>
        <p:spPr>
          <a:xfrm>
            <a:off x="2358390" y="5249698"/>
            <a:ext cx="1813560" cy="1050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bg1"/>
                </a:solidFill>
              </a:rPr>
              <a:t>MINIMUM 2 POLLING AGENTS</a:t>
            </a:r>
            <a:endParaRPr lang="en-US" dirty="0">
              <a:solidFill>
                <a:schemeClr val="bg1"/>
              </a:solidFill>
            </a:endParaRPr>
          </a:p>
        </p:txBody>
      </p:sp>
    </p:spTree>
    <p:extLst>
      <p:ext uri="{BB962C8B-B14F-4D97-AF65-F5344CB8AC3E}">
        <p14:creationId xmlns:p14="http://schemas.microsoft.com/office/powerpoint/2010/main" val="2709962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158923" y="359124"/>
            <a:ext cx="1706880" cy="1431577"/>
          </a:xfrm>
          <a:prstGeom prst="rect">
            <a:avLst/>
          </a:prstGeom>
        </p:spPr>
      </p:pic>
      <p:sp>
        <p:nvSpPr>
          <p:cNvPr id="6" name="Title 5"/>
          <p:cNvSpPr>
            <a:spLocks noGrp="1"/>
          </p:cNvSpPr>
          <p:nvPr>
            <p:ph type="title" idx="4294967295"/>
          </p:nvPr>
        </p:nvSpPr>
        <p:spPr>
          <a:xfrm>
            <a:off x="-1102677" y="599801"/>
            <a:ext cx="6532563" cy="730797"/>
          </a:xfrm>
        </p:spPr>
        <p:txBody>
          <a:bodyPr>
            <a:normAutofit/>
          </a:bodyPr>
          <a:lstStyle/>
          <a:p>
            <a:pPr algn="ctr"/>
            <a:r>
              <a:rPr lang="en-US" b="1" dirty="0">
                <a:solidFill>
                  <a:srgbClr val="FF0000"/>
                </a:solidFill>
              </a:rPr>
              <a:t>MOCK  POLL</a:t>
            </a:r>
            <a:endParaRPr lang="en-IN" b="1" dirty="0">
              <a:solidFill>
                <a:srgbClr val="FF0000"/>
              </a:solidFill>
            </a:endParaRPr>
          </a:p>
        </p:txBody>
      </p:sp>
      <p:sp>
        <p:nvSpPr>
          <p:cNvPr id="7" name="Title 1"/>
          <p:cNvSpPr txBox="1">
            <a:spLocks/>
          </p:cNvSpPr>
          <p:nvPr/>
        </p:nvSpPr>
        <p:spPr>
          <a:xfrm>
            <a:off x="3219451" y="1544320"/>
            <a:ext cx="4343400" cy="533400"/>
          </a:xfrm>
          <a:prstGeom prst="rect">
            <a:avLst/>
          </a:prstGeom>
        </p:spPr>
        <p:style>
          <a:lnRef idx="1">
            <a:schemeClr val="accent3"/>
          </a:lnRef>
          <a:fillRef idx="2">
            <a:schemeClr val="accent3"/>
          </a:fillRef>
          <a:effectRef idx="1">
            <a:schemeClr val="accent3"/>
          </a:effectRef>
          <a:fontRef idx="minor">
            <a:schemeClr val="dk1"/>
          </a:fontRef>
        </p:style>
        <p:txBody>
          <a:bodyPr>
            <a:noAutofit/>
          </a:bodyPr>
          <a:lstStyle>
            <a:lvl1pPr algn="l" defTabSz="914400" rtl="0" eaLnBrk="1" latinLnBrk="0" hangingPunct="1">
              <a:lnSpc>
                <a:spcPct val="85000"/>
              </a:lnSpc>
              <a:spcBef>
                <a:spcPct val="0"/>
              </a:spcBef>
              <a:buNone/>
              <a:defRPr sz="4800" kern="1200" spc="-5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b="1" dirty="0">
                <a:solidFill>
                  <a:srgbClr val="002060"/>
                </a:solidFill>
              </a:rPr>
              <a:t>Order to be followed</a:t>
            </a:r>
          </a:p>
        </p:txBody>
      </p:sp>
      <p:sp>
        <p:nvSpPr>
          <p:cNvPr id="9" name="TextBox 8"/>
          <p:cNvSpPr txBox="1"/>
          <p:nvPr/>
        </p:nvSpPr>
        <p:spPr>
          <a:xfrm>
            <a:off x="362016" y="6194723"/>
            <a:ext cx="1021946" cy="523220"/>
          </a:xfrm>
          <a:prstGeom prst="rect">
            <a:avLst/>
          </a:prstGeom>
          <a:solidFill>
            <a:schemeClr val="accent6">
              <a:lumMod val="60000"/>
              <a:lumOff val="40000"/>
            </a:schemeClr>
          </a:solidFill>
        </p:spPr>
        <p:txBody>
          <a:bodyPr wrap="none">
            <a:spAutoFit/>
          </a:bodyPr>
          <a:lstStyle/>
          <a:p>
            <a:pPr>
              <a:defRPr/>
            </a:pPr>
            <a:r>
              <a:rPr lang="en-US" sz="2800" b="1" dirty="0" smtClean="0">
                <a:ln>
                  <a:solidFill>
                    <a:schemeClr val="tx2">
                      <a:lumMod val="60000"/>
                      <a:lumOff val="40000"/>
                    </a:schemeClr>
                  </a:solidFill>
                </a:ln>
                <a:latin typeface="Cambria"/>
                <a:cs typeface="Cambria"/>
              </a:rPr>
              <a:t>Total</a:t>
            </a:r>
            <a:endParaRPr lang="en-US" sz="2800" b="1" dirty="0">
              <a:ln>
                <a:solidFill>
                  <a:schemeClr val="tx2">
                    <a:lumMod val="60000"/>
                    <a:lumOff val="40000"/>
                  </a:schemeClr>
                </a:solidFill>
              </a:ln>
              <a:latin typeface="Cambria"/>
              <a:cs typeface="Cambria"/>
            </a:endParaRPr>
          </a:p>
        </p:txBody>
      </p:sp>
      <p:sp>
        <p:nvSpPr>
          <p:cNvPr id="11" name="TextBox 10"/>
          <p:cNvSpPr txBox="1"/>
          <p:nvPr/>
        </p:nvSpPr>
        <p:spPr>
          <a:xfrm>
            <a:off x="3038476" y="5130801"/>
            <a:ext cx="1166813" cy="523875"/>
          </a:xfrm>
          <a:prstGeom prst="rect">
            <a:avLst/>
          </a:prstGeom>
          <a:solidFill>
            <a:schemeClr val="accent4">
              <a:lumMod val="60000"/>
              <a:lumOff val="40000"/>
            </a:schemeClr>
          </a:solidFill>
        </p:spPr>
        <p:txBody>
          <a:bodyPr wrap="none">
            <a:spAutoFit/>
          </a:bodyPr>
          <a:lstStyle/>
          <a:p>
            <a:pPr>
              <a:defRPr/>
            </a:pPr>
            <a:r>
              <a:rPr lang="en-US" sz="2800" b="1" dirty="0">
                <a:latin typeface="Cambria"/>
                <a:cs typeface="Cambria"/>
              </a:rPr>
              <a:t>Ballot</a:t>
            </a:r>
          </a:p>
        </p:txBody>
      </p:sp>
      <p:sp>
        <p:nvSpPr>
          <p:cNvPr id="12" name="Oval 15" descr="P1010563"/>
          <p:cNvSpPr>
            <a:spLocks noChangeArrowheads="1"/>
          </p:cNvSpPr>
          <p:nvPr/>
        </p:nvSpPr>
        <p:spPr bwMode="auto">
          <a:xfrm>
            <a:off x="2667000" y="2590800"/>
            <a:ext cx="2305050" cy="1981200"/>
          </a:xfrm>
          <a:prstGeom prst="ellipse">
            <a:avLst/>
          </a:prstGeom>
          <a:blipFill dpi="0" rotWithShape="0">
            <a:blip r:embed="rId3" cstate="print"/>
            <a:srcRect/>
            <a:stretch>
              <a:fillRect/>
            </a:stretch>
          </a:blipFill>
          <a:ln w="19050">
            <a:solidFill>
              <a:srgbClr val="FF0000"/>
            </a:solidFill>
            <a:round/>
            <a:headEnd/>
            <a:tailEnd/>
          </a:ln>
        </p:spPr>
        <p:txBody>
          <a:bodyPr wrap="none" anchor="ctr"/>
          <a:lstStyle/>
          <a:p>
            <a:endParaRPr lang="en-US">
              <a:latin typeface="Calibri" pitchFamily="34" charset="0"/>
            </a:endParaRPr>
          </a:p>
        </p:txBody>
      </p:sp>
      <p:sp>
        <p:nvSpPr>
          <p:cNvPr id="13" name="AutoShape 17"/>
          <p:cNvSpPr>
            <a:spLocks noChangeArrowheads="1"/>
          </p:cNvSpPr>
          <p:nvPr/>
        </p:nvSpPr>
        <p:spPr bwMode="auto">
          <a:xfrm>
            <a:off x="8017828" y="5130801"/>
            <a:ext cx="2847975" cy="896937"/>
          </a:xfrm>
          <a:prstGeom prst="roundRect">
            <a:avLst>
              <a:gd name="adj" fmla="val 16667"/>
            </a:avLst>
          </a:prstGeom>
          <a:solidFill>
            <a:srgbClr val="000066"/>
          </a:solidFill>
          <a:ln w="9525">
            <a:solidFill>
              <a:schemeClr val="tx1"/>
            </a:solidFill>
            <a:round/>
            <a:headEnd/>
            <a:tailEnd/>
          </a:ln>
        </p:spPr>
        <p:txBody>
          <a:bodyPr lIns="84088" tIns="42044" rIns="84088" bIns="42044" anchor="ctr"/>
          <a:lstStyle/>
          <a:p>
            <a:pPr algn="ctr" defTabSz="841375"/>
            <a:r>
              <a:rPr lang="en-US" dirty="0" smtClean="0">
                <a:solidFill>
                  <a:schemeClr val="bg1"/>
                </a:solidFill>
                <a:latin typeface="Cambria" pitchFamily="18" charset="0"/>
                <a:ea typeface="Cambria" pitchFamily="18" charset="0"/>
                <a:cs typeface="Cambria" pitchFamily="18" charset="0"/>
              </a:rPr>
              <a:t>Ensure votes polled </a:t>
            </a:r>
            <a:r>
              <a:rPr lang="en-US" dirty="0">
                <a:solidFill>
                  <a:schemeClr val="bg1"/>
                </a:solidFill>
                <a:latin typeface="Cambria" pitchFamily="18" charset="0"/>
                <a:ea typeface="Cambria" pitchFamily="18" charset="0"/>
                <a:cs typeface="Cambria" pitchFamily="18" charset="0"/>
              </a:rPr>
              <a:t>for all candidates</a:t>
            </a:r>
          </a:p>
        </p:txBody>
      </p:sp>
      <p:sp>
        <p:nvSpPr>
          <p:cNvPr id="14" name="TextBox 13"/>
          <p:cNvSpPr txBox="1"/>
          <p:nvPr/>
        </p:nvSpPr>
        <p:spPr>
          <a:xfrm>
            <a:off x="4205288" y="4608514"/>
            <a:ext cx="1060450" cy="522287"/>
          </a:xfrm>
          <a:prstGeom prst="rect">
            <a:avLst/>
          </a:prstGeom>
          <a:solidFill>
            <a:schemeClr val="tx2">
              <a:lumMod val="60000"/>
              <a:lumOff val="40000"/>
            </a:schemeClr>
          </a:solidFill>
        </p:spPr>
        <p:txBody>
          <a:bodyPr wrap="none">
            <a:spAutoFit/>
          </a:bodyPr>
          <a:lstStyle/>
          <a:p>
            <a:pPr>
              <a:defRPr/>
            </a:pPr>
            <a:r>
              <a:rPr lang="en-US" sz="2800" b="1" dirty="0">
                <a:latin typeface="Cambria"/>
                <a:cs typeface="Cambria"/>
              </a:rPr>
              <a:t>Close</a:t>
            </a:r>
          </a:p>
        </p:txBody>
      </p:sp>
      <p:sp>
        <p:nvSpPr>
          <p:cNvPr id="15" name="TextBox 14"/>
          <p:cNvSpPr txBox="1"/>
          <p:nvPr/>
        </p:nvSpPr>
        <p:spPr>
          <a:xfrm>
            <a:off x="5254626" y="4100514"/>
            <a:ext cx="1236663" cy="523875"/>
          </a:xfrm>
          <a:prstGeom prst="rect">
            <a:avLst/>
          </a:prstGeom>
          <a:solidFill>
            <a:schemeClr val="accent2">
              <a:lumMod val="75000"/>
            </a:schemeClr>
          </a:solidFill>
        </p:spPr>
        <p:txBody>
          <a:bodyPr wrap="none">
            <a:spAutoFit/>
          </a:bodyPr>
          <a:lstStyle/>
          <a:p>
            <a:pPr>
              <a:defRPr/>
            </a:pPr>
            <a:r>
              <a:rPr lang="en-US" sz="2800" b="1" dirty="0">
                <a:solidFill>
                  <a:schemeClr val="bg1"/>
                </a:solidFill>
                <a:latin typeface="Cambria"/>
                <a:cs typeface="Cambria"/>
              </a:rPr>
              <a:t>Result</a:t>
            </a:r>
          </a:p>
        </p:txBody>
      </p:sp>
      <p:sp>
        <p:nvSpPr>
          <p:cNvPr id="16" name="TextBox 15"/>
          <p:cNvSpPr txBox="1"/>
          <p:nvPr/>
        </p:nvSpPr>
        <p:spPr>
          <a:xfrm>
            <a:off x="6505576" y="3587751"/>
            <a:ext cx="1057275" cy="523875"/>
          </a:xfrm>
          <a:prstGeom prst="rect">
            <a:avLst/>
          </a:prstGeom>
          <a:solidFill>
            <a:schemeClr val="bg2">
              <a:lumMod val="75000"/>
            </a:schemeClr>
          </a:solidFill>
        </p:spPr>
        <p:txBody>
          <a:bodyPr wrap="none">
            <a:spAutoFit/>
          </a:bodyPr>
          <a:lstStyle/>
          <a:p>
            <a:pPr>
              <a:defRPr/>
            </a:pPr>
            <a:r>
              <a:rPr lang="en-US" sz="2800" b="1" dirty="0">
                <a:latin typeface="Cambria"/>
                <a:cs typeface="Cambria"/>
              </a:rPr>
              <a:t>Clear</a:t>
            </a:r>
          </a:p>
        </p:txBody>
      </p:sp>
      <p:sp>
        <p:nvSpPr>
          <p:cNvPr id="17" name="TextBox 16"/>
          <p:cNvSpPr txBox="1">
            <a:spLocks noChangeArrowheads="1"/>
          </p:cNvSpPr>
          <p:nvPr/>
        </p:nvSpPr>
        <p:spPr bwMode="auto">
          <a:xfrm>
            <a:off x="7566026" y="3079751"/>
            <a:ext cx="1825625" cy="523875"/>
          </a:xfrm>
          <a:prstGeom prst="rect">
            <a:avLst/>
          </a:prstGeom>
          <a:solidFill>
            <a:srgbClr val="FF6600"/>
          </a:solidFill>
          <a:ln w="9525">
            <a:noFill/>
            <a:miter lim="800000"/>
            <a:headEnd/>
            <a:tailEnd/>
          </a:ln>
        </p:spPr>
        <p:txBody>
          <a:bodyPr wrap="none">
            <a:spAutoFit/>
          </a:bodyPr>
          <a:lstStyle/>
          <a:p>
            <a:r>
              <a:rPr lang="en-US" sz="2800" b="1">
                <a:latin typeface="Cambria" pitchFamily="18" charset="0"/>
                <a:ea typeface="Cambria" pitchFamily="18" charset="0"/>
                <a:cs typeface="Cambria" pitchFamily="18" charset="0"/>
              </a:rPr>
              <a:t>Switch off</a:t>
            </a:r>
          </a:p>
        </p:txBody>
      </p:sp>
      <p:sp>
        <p:nvSpPr>
          <p:cNvPr id="18" name="TextBox 17"/>
          <p:cNvSpPr txBox="1">
            <a:spLocks noChangeArrowheads="1"/>
          </p:cNvSpPr>
          <p:nvPr/>
        </p:nvSpPr>
        <p:spPr bwMode="auto">
          <a:xfrm>
            <a:off x="9378951" y="2571750"/>
            <a:ext cx="862013" cy="522288"/>
          </a:xfrm>
          <a:prstGeom prst="rect">
            <a:avLst/>
          </a:prstGeom>
          <a:solidFill>
            <a:srgbClr val="3366FF"/>
          </a:solidFill>
          <a:ln w="9525">
            <a:noFill/>
            <a:miter lim="800000"/>
            <a:headEnd/>
            <a:tailEnd/>
          </a:ln>
        </p:spPr>
        <p:txBody>
          <a:bodyPr wrap="none">
            <a:spAutoFit/>
          </a:bodyPr>
          <a:lstStyle/>
          <a:p>
            <a:r>
              <a:rPr lang="en-US" sz="2800" b="1" dirty="0">
                <a:solidFill>
                  <a:schemeClr val="bg1"/>
                </a:solidFill>
                <a:latin typeface="Cambria" pitchFamily="18" charset="0"/>
                <a:ea typeface="Cambria" pitchFamily="18" charset="0"/>
                <a:cs typeface="Cambria" pitchFamily="18" charset="0"/>
              </a:rPr>
              <a:t>Seal</a:t>
            </a:r>
          </a:p>
        </p:txBody>
      </p:sp>
      <p:sp>
        <p:nvSpPr>
          <p:cNvPr id="19" name="TextBox 18"/>
          <p:cNvSpPr txBox="1">
            <a:spLocks noChangeArrowheads="1"/>
          </p:cNvSpPr>
          <p:nvPr/>
        </p:nvSpPr>
        <p:spPr bwMode="auto">
          <a:xfrm>
            <a:off x="3467101" y="5654675"/>
            <a:ext cx="314325" cy="400050"/>
          </a:xfrm>
          <a:prstGeom prst="rect">
            <a:avLst/>
          </a:prstGeom>
          <a:noFill/>
          <a:ln w="9525">
            <a:noFill/>
            <a:miter lim="800000"/>
            <a:headEnd/>
            <a:tailEnd/>
          </a:ln>
        </p:spPr>
        <p:txBody>
          <a:bodyPr wrap="none">
            <a:spAutoFit/>
          </a:bodyPr>
          <a:lstStyle/>
          <a:p>
            <a:r>
              <a:rPr lang="en-US" sz="2000" b="1" dirty="0">
                <a:latin typeface="Calibri" pitchFamily="34" charset="0"/>
              </a:rPr>
              <a:t>2</a:t>
            </a:r>
          </a:p>
        </p:txBody>
      </p:sp>
      <p:sp>
        <p:nvSpPr>
          <p:cNvPr id="20" name="TextBox 19"/>
          <p:cNvSpPr txBox="1">
            <a:spLocks noChangeArrowheads="1"/>
          </p:cNvSpPr>
          <p:nvPr/>
        </p:nvSpPr>
        <p:spPr bwMode="auto">
          <a:xfrm>
            <a:off x="4635501" y="5265738"/>
            <a:ext cx="315913" cy="400050"/>
          </a:xfrm>
          <a:prstGeom prst="rect">
            <a:avLst/>
          </a:prstGeom>
          <a:noFill/>
          <a:ln w="9525">
            <a:noFill/>
            <a:miter lim="800000"/>
            <a:headEnd/>
            <a:tailEnd/>
          </a:ln>
        </p:spPr>
        <p:txBody>
          <a:bodyPr wrap="none">
            <a:spAutoFit/>
          </a:bodyPr>
          <a:lstStyle/>
          <a:p>
            <a:r>
              <a:rPr lang="en-US" sz="2000" b="1">
                <a:latin typeface="Calibri" pitchFamily="34" charset="0"/>
              </a:rPr>
              <a:t>3</a:t>
            </a:r>
          </a:p>
        </p:txBody>
      </p:sp>
      <p:sp>
        <p:nvSpPr>
          <p:cNvPr id="21" name="TextBox 20"/>
          <p:cNvSpPr txBox="1">
            <a:spLocks noChangeArrowheads="1"/>
          </p:cNvSpPr>
          <p:nvPr/>
        </p:nvSpPr>
        <p:spPr bwMode="auto">
          <a:xfrm>
            <a:off x="5803901" y="4762500"/>
            <a:ext cx="315913" cy="400050"/>
          </a:xfrm>
          <a:prstGeom prst="rect">
            <a:avLst/>
          </a:prstGeom>
          <a:noFill/>
          <a:ln w="9525">
            <a:noFill/>
            <a:miter lim="800000"/>
            <a:headEnd/>
            <a:tailEnd/>
          </a:ln>
        </p:spPr>
        <p:txBody>
          <a:bodyPr wrap="none">
            <a:spAutoFit/>
          </a:bodyPr>
          <a:lstStyle/>
          <a:p>
            <a:r>
              <a:rPr lang="en-US" sz="2000" b="1">
                <a:latin typeface="Calibri" pitchFamily="34" charset="0"/>
              </a:rPr>
              <a:t>4</a:t>
            </a:r>
          </a:p>
        </p:txBody>
      </p:sp>
      <p:sp>
        <p:nvSpPr>
          <p:cNvPr id="22" name="TextBox 21"/>
          <p:cNvSpPr txBox="1">
            <a:spLocks noChangeArrowheads="1"/>
          </p:cNvSpPr>
          <p:nvPr/>
        </p:nvSpPr>
        <p:spPr bwMode="auto">
          <a:xfrm>
            <a:off x="6943726" y="4254500"/>
            <a:ext cx="314325" cy="400050"/>
          </a:xfrm>
          <a:prstGeom prst="rect">
            <a:avLst/>
          </a:prstGeom>
          <a:noFill/>
          <a:ln w="9525">
            <a:noFill/>
            <a:miter lim="800000"/>
            <a:headEnd/>
            <a:tailEnd/>
          </a:ln>
        </p:spPr>
        <p:txBody>
          <a:bodyPr wrap="none">
            <a:spAutoFit/>
          </a:bodyPr>
          <a:lstStyle/>
          <a:p>
            <a:r>
              <a:rPr lang="en-US" sz="2000" b="1">
                <a:latin typeface="Calibri" pitchFamily="34" charset="0"/>
              </a:rPr>
              <a:t>5</a:t>
            </a:r>
          </a:p>
        </p:txBody>
      </p:sp>
      <p:sp>
        <p:nvSpPr>
          <p:cNvPr id="23" name="TextBox 22"/>
          <p:cNvSpPr txBox="1">
            <a:spLocks noChangeArrowheads="1"/>
          </p:cNvSpPr>
          <p:nvPr/>
        </p:nvSpPr>
        <p:spPr bwMode="auto">
          <a:xfrm>
            <a:off x="8335964" y="3730625"/>
            <a:ext cx="314325" cy="400050"/>
          </a:xfrm>
          <a:prstGeom prst="rect">
            <a:avLst/>
          </a:prstGeom>
          <a:noFill/>
          <a:ln w="9525">
            <a:noFill/>
            <a:miter lim="800000"/>
            <a:headEnd/>
            <a:tailEnd/>
          </a:ln>
        </p:spPr>
        <p:txBody>
          <a:bodyPr wrap="none">
            <a:spAutoFit/>
          </a:bodyPr>
          <a:lstStyle/>
          <a:p>
            <a:r>
              <a:rPr lang="en-US" sz="2000" b="1">
                <a:latin typeface="Calibri" pitchFamily="34" charset="0"/>
              </a:rPr>
              <a:t>6</a:t>
            </a:r>
          </a:p>
        </p:txBody>
      </p:sp>
      <p:sp>
        <p:nvSpPr>
          <p:cNvPr id="24" name="TextBox 23"/>
          <p:cNvSpPr txBox="1">
            <a:spLocks noChangeArrowheads="1"/>
          </p:cNvSpPr>
          <p:nvPr/>
        </p:nvSpPr>
        <p:spPr bwMode="auto">
          <a:xfrm>
            <a:off x="9698039" y="3219450"/>
            <a:ext cx="314325" cy="400050"/>
          </a:xfrm>
          <a:prstGeom prst="rect">
            <a:avLst/>
          </a:prstGeom>
          <a:noFill/>
          <a:ln w="9525">
            <a:noFill/>
            <a:miter lim="800000"/>
            <a:headEnd/>
            <a:tailEnd/>
          </a:ln>
        </p:spPr>
        <p:txBody>
          <a:bodyPr wrap="none">
            <a:spAutoFit/>
          </a:bodyPr>
          <a:lstStyle/>
          <a:p>
            <a:r>
              <a:rPr lang="en-US" sz="2000" b="1">
                <a:latin typeface="Calibri" pitchFamily="34" charset="0"/>
              </a:rPr>
              <a:t>7</a:t>
            </a:r>
          </a:p>
        </p:txBody>
      </p:sp>
      <p:sp>
        <p:nvSpPr>
          <p:cNvPr id="25" name="TextBox 24"/>
          <p:cNvSpPr txBox="1"/>
          <p:nvPr/>
        </p:nvSpPr>
        <p:spPr>
          <a:xfrm>
            <a:off x="1383962" y="5671503"/>
            <a:ext cx="1630126" cy="523220"/>
          </a:xfrm>
          <a:prstGeom prst="rect">
            <a:avLst/>
          </a:prstGeom>
          <a:solidFill>
            <a:srgbClr val="FF0066"/>
          </a:solidFill>
        </p:spPr>
        <p:txBody>
          <a:bodyPr wrap="none">
            <a:spAutoFit/>
          </a:bodyPr>
          <a:lstStyle/>
          <a:p>
            <a:pPr>
              <a:defRPr/>
            </a:pPr>
            <a:r>
              <a:rPr lang="en-US" sz="2800" b="1" dirty="0" smtClean="0">
                <a:ln>
                  <a:solidFill>
                    <a:schemeClr val="tx2">
                      <a:lumMod val="60000"/>
                      <a:lumOff val="40000"/>
                    </a:schemeClr>
                  </a:solidFill>
                </a:ln>
                <a:solidFill>
                  <a:schemeClr val="bg2"/>
                </a:solidFill>
                <a:latin typeface="Cambria"/>
                <a:cs typeface="Cambria"/>
              </a:rPr>
              <a:t>Ensure 0</a:t>
            </a:r>
            <a:endParaRPr lang="en-US" sz="2800" b="1" dirty="0">
              <a:ln>
                <a:solidFill>
                  <a:schemeClr val="tx2">
                    <a:lumMod val="60000"/>
                    <a:lumOff val="40000"/>
                  </a:schemeClr>
                </a:solidFill>
              </a:ln>
              <a:solidFill>
                <a:schemeClr val="bg2"/>
              </a:solidFill>
              <a:latin typeface="Cambria"/>
              <a:cs typeface="Cambria"/>
            </a:endParaRPr>
          </a:p>
        </p:txBody>
      </p:sp>
    </p:spTree>
    <p:extLst>
      <p:ext uri="{BB962C8B-B14F-4D97-AF65-F5344CB8AC3E}">
        <p14:creationId xmlns:p14="http://schemas.microsoft.com/office/powerpoint/2010/main" val="4113587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82151A-6F26-BD62-9185-CC246BA10D7B}"/>
              </a:ext>
            </a:extLst>
          </p:cNvPr>
          <p:cNvSpPr>
            <a:spLocks noGrp="1"/>
          </p:cNvSpPr>
          <p:nvPr>
            <p:ph type="title"/>
          </p:nvPr>
        </p:nvSpPr>
        <p:spPr>
          <a:xfrm>
            <a:off x="603361" y="10160"/>
            <a:ext cx="10197404" cy="2239766"/>
          </a:xfrm>
        </p:spPr>
        <p:txBody>
          <a:bodyPr>
            <a:normAutofit/>
          </a:bodyPr>
          <a:lstStyle/>
          <a:p>
            <a:r>
              <a:rPr lang="en-US" dirty="0">
                <a:highlight>
                  <a:srgbClr val="00FFFF"/>
                </a:highlight>
              </a:rPr>
              <a:t/>
            </a:r>
            <a:br>
              <a:rPr lang="en-US" dirty="0">
                <a:highlight>
                  <a:srgbClr val="00FFFF"/>
                </a:highlight>
              </a:rPr>
            </a:br>
            <a:r>
              <a:rPr lang="en-IN" sz="3600" b="1" i="1" u="sng" dirty="0"/>
              <a:t>MOCK POLL at </a:t>
            </a:r>
            <a:r>
              <a:rPr lang="en-IN" sz="3600" b="1" i="1" u="sng" dirty="0">
                <a:solidFill>
                  <a:srgbClr val="FF0000"/>
                </a:solidFill>
              </a:rPr>
              <a:t>90</a:t>
            </a:r>
            <a:r>
              <a:rPr lang="en-IN" sz="3600" b="1" i="1" u="sng" dirty="0"/>
              <a:t> minutes before actual start of Poll</a:t>
            </a:r>
            <a:r>
              <a:rPr lang="en-IN" dirty="0"/>
              <a:t/>
            </a:r>
            <a:br>
              <a:rPr lang="en-IN" dirty="0"/>
            </a:br>
            <a:endParaRPr lang="en-IN" dirty="0"/>
          </a:p>
        </p:txBody>
      </p:sp>
      <p:graphicFrame>
        <p:nvGraphicFramePr>
          <p:cNvPr id="13" name="Object 12">
            <a:extLst>
              <a:ext uri="{FF2B5EF4-FFF2-40B4-BE49-F238E27FC236}">
                <a16:creationId xmlns="" xmlns:a16="http://schemas.microsoft.com/office/drawing/2014/main" id="{78231EFF-82C2-1637-D65C-EB5B34292A5E}"/>
              </a:ext>
            </a:extLst>
          </p:cNvPr>
          <p:cNvGraphicFramePr>
            <a:graphicFrameLocks noChangeAspect="1"/>
          </p:cNvGraphicFramePr>
          <p:nvPr>
            <p:extLst>
              <p:ext uri="{D42A27DB-BD31-4B8C-83A1-F6EECF244321}">
                <p14:modId xmlns:p14="http://schemas.microsoft.com/office/powerpoint/2010/main" val="3981615032"/>
              </p:ext>
            </p:extLst>
          </p:nvPr>
        </p:nvGraphicFramePr>
        <p:xfrm>
          <a:off x="209328" y="1598642"/>
          <a:ext cx="10197404" cy="5259358"/>
        </p:xfrm>
        <a:graphic>
          <a:graphicData uri="http://schemas.openxmlformats.org/presentationml/2006/ole">
            <mc:AlternateContent xmlns:mc="http://schemas.openxmlformats.org/markup-compatibility/2006">
              <mc:Choice xmlns:v="urn:schemas-microsoft-com:vml" Requires="v">
                <p:oleObj spid="_x0000_s1118" name="Document" r:id="rId4" imgW="5743558" imgH="2962071" progId="Word.Document.12">
                  <p:embed/>
                </p:oleObj>
              </mc:Choice>
              <mc:Fallback>
                <p:oleObj name="Document" r:id="rId4" imgW="5743558" imgH="2962071" progId="Word.Document.12">
                  <p:embed/>
                  <p:pic>
                    <p:nvPicPr>
                      <p:cNvPr id="0" name="Picture 18"/>
                      <p:cNvPicPr>
                        <a:picLocks noChangeAspect="1" noChangeArrowheads="1"/>
                      </p:cNvPicPr>
                      <p:nvPr/>
                    </p:nvPicPr>
                    <p:blipFill>
                      <a:blip r:embed="rId5"/>
                      <a:srcRect/>
                      <a:stretch>
                        <a:fillRect/>
                      </a:stretch>
                    </p:blipFill>
                    <p:spPr bwMode="auto">
                      <a:xfrm>
                        <a:off x="209328" y="1598642"/>
                        <a:ext cx="10197404" cy="52593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p:nvPicPr>
        <p:blipFill>
          <a:blip r:embed="rId6"/>
          <a:stretch>
            <a:fillRect/>
          </a:stretch>
        </p:blipFill>
        <p:spPr>
          <a:xfrm>
            <a:off x="10406732" y="0"/>
            <a:ext cx="1706880" cy="1431577"/>
          </a:xfrm>
          <a:prstGeom prst="rect">
            <a:avLst/>
          </a:prstGeom>
        </p:spPr>
      </p:pic>
    </p:spTree>
    <p:extLst>
      <p:ext uri="{BB962C8B-B14F-4D97-AF65-F5344CB8AC3E}">
        <p14:creationId xmlns:p14="http://schemas.microsoft.com/office/powerpoint/2010/main" val="2964378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B62D28B-A6FF-71E8-078E-E5425AF5F1AE}"/>
            </a:ext>
          </a:extLst>
        </p:cNvPr>
        <p:cNvGrpSpPr/>
        <p:nvPr/>
      </p:nvGrpSpPr>
      <p:grpSpPr>
        <a:xfrm>
          <a:off x="0" y="0"/>
          <a:ext cx="0" cy="0"/>
          <a:chOff x="0" y="0"/>
          <a:chExt cx="0" cy="0"/>
        </a:xfrm>
      </p:grpSpPr>
      <p:sp>
        <p:nvSpPr>
          <p:cNvPr id="2" name="Title 1">
            <a:extLst>
              <a:ext uri="{FF2B5EF4-FFF2-40B4-BE49-F238E27FC236}">
                <a16:creationId xmlns="" xmlns:a16="http://schemas.microsoft.com/office/drawing/2014/main" id="{D489BC9F-CA9A-007C-5DDE-0C89A70B56BC}"/>
              </a:ext>
            </a:extLst>
          </p:cNvPr>
          <p:cNvSpPr>
            <a:spLocks noGrp="1"/>
          </p:cNvSpPr>
          <p:nvPr>
            <p:ph type="title"/>
          </p:nvPr>
        </p:nvSpPr>
        <p:spPr>
          <a:xfrm>
            <a:off x="1751441" y="0"/>
            <a:ext cx="10197404" cy="2239766"/>
          </a:xfrm>
        </p:spPr>
        <p:txBody>
          <a:bodyPr>
            <a:normAutofit/>
          </a:bodyPr>
          <a:lstStyle/>
          <a:p>
            <a:r>
              <a:rPr lang="en-IN" sz="3600" dirty="0" smtClean="0">
                <a:solidFill>
                  <a:srgbClr val="C00000"/>
                </a:solidFill>
                <a:latin typeface="+mn-lt"/>
              </a:rPr>
              <a:t>MOCK POLL</a:t>
            </a:r>
            <a:endParaRPr lang="en-IN" dirty="0">
              <a:solidFill>
                <a:srgbClr val="C00000"/>
              </a:solidFill>
              <a:latin typeface="+mn-lt"/>
            </a:endParaRPr>
          </a:p>
        </p:txBody>
      </p:sp>
      <p:graphicFrame>
        <p:nvGraphicFramePr>
          <p:cNvPr id="3" name="Object 2">
            <a:extLst>
              <a:ext uri="{FF2B5EF4-FFF2-40B4-BE49-F238E27FC236}">
                <a16:creationId xmlns="" xmlns:a16="http://schemas.microsoft.com/office/drawing/2014/main" id="{CEF4C198-B62D-4FFE-E15A-36F749CC7544}"/>
              </a:ext>
            </a:extLst>
          </p:cNvPr>
          <p:cNvGraphicFramePr>
            <a:graphicFrameLocks noChangeAspect="1"/>
          </p:cNvGraphicFramePr>
          <p:nvPr/>
        </p:nvGraphicFramePr>
        <p:xfrm>
          <a:off x="1803163" y="1602768"/>
          <a:ext cx="10197404" cy="5178175"/>
        </p:xfrm>
        <a:graphic>
          <a:graphicData uri="http://schemas.openxmlformats.org/presentationml/2006/ole">
            <mc:AlternateContent xmlns:mc="http://schemas.openxmlformats.org/markup-compatibility/2006">
              <mc:Choice xmlns:v="urn:schemas-microsoft-com:vml" Requires="v">
                <p:oleObj spid="_x0000_s2142" name="Document" r:id="rId4" imgW="5743558" imgH="2962071" progId="Word.Document.12">
                  <p:embed/>
                </p:oleObj>
              </mc:Choice>
              <mc:Fallback>
                <p:oleObj name="Document" r:id="rId4" imgW="5743558" imgH="2962071" progId="Word.Document.12">
                  <p:embed/>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3163" y="1602768"/>
                        <a:ext cx="10197404" cy="5178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p:nvPicPr>
        <p:blipFill>
          <a:blip r:embed="rId6"/>
          <a:stretch>
            <a:fillRect/>
          </a:stretch>
        </p:blipFill>
        <p:spPr>
          <a:xfrm>
            <a:off x="10406732" y="0"/>
            <a:ext cx="1706880" cy="1431577"/>
          </a:xfrm>
          <a:prstGeom prst="rect">
            <a:avLst/>
          </a:prstGeom>
        </p:spPr>
      </p:pic>
    </p:spTree>
    <p:extLst>
      <p:ext uri="{BB962C8B-B14F-4D97-AF65-F5344CB8AC3E}">
        <p14:creationId xmlns:p14="http://schemas.microsoft.com/office/powerpoint/2010/main" val="22146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F543399-91D9-CC66-158F-DA3F4A5B5116}"/>
            </a:ext>
          </a:extLst>
        </p:cNvPr>
        <p:cNvGrpSpPr/>
        <p:nvPr/>
      </p:nvGrpSpPr>
      <p:grpSpPr>
        <a:xfrm>
          <a:off x="0" y="0"/>
          <a:ext cx="0" cy="0"/>
          <a:chOff x="0" y="0"/>
          <a:chExt cx="0" cy="0"/>
        </a:xfrm>
      </p:grpSpPr>
      <p:sp>
        <p:nvSpPr>
          <p:cNvPr id="2" name="Title 1">
            <a:extLst>
              <a:ext uri="{FF2B5EF4-FFF2-40B4-BE49-F238E27FC236}">
                <a16:creationId xmlns="" xmlns:a16="http://schemas.microsoft.com/office/drawing/2014/main" id="{256902E7-9298-3BD1-7A7B-59A6F3844F7A}"/>
              </a:ext>
            </a:extLst>
          </p:cNvPr>
          <p:cNvSpPr>
            <a:spLocks noGrp="1"/>
          </p:cNvSpPr>
          <p:nvPr>
            <p:ph type="title"/>
          </p:nvPr>
        </p:nvSpPr>
        <p:spPr>
          <a:xfrm>
            <a:off x="1751441" y="0"/>
            <a:ext cx="10197404" cy="2239766"/>
          </a:xfrm>
        </p:spPr>
        <p:txBody>
          <a:bodyPr>
            <a:normAutofit/>
          </a:bodyPr>
          <a:lstStyle/>
          <a:p>
            <a:r>
              <a:rPr lang="en-IN" dirty="0">
                <a:solidFill>
                  <a:srgbClr val="C00000"/>
                </a:solidFill>
              </a:rPr>
              <a:t>MOCK POLL</a:t>
            </a:r>
            <a:r>
              <a:rPr lang="en-US" dirty="0">
                <a:highlight>
                  <a:srgbClr val="00FFFF"/>
                </a:highlight>
              </a:rPr>
              <a:t/>
            </a:r>
            <a:br>
              <a:rPr lang="en-US" dirty="0">
                <a:highlight>
                  <a:srgbClr val="00FFFF"/>
                </a:highlight>
              </a:rPr>
            </a:br>
            <a:endParaRPr lang="en-IN" dirty="0"/>
          </a:p>
        </p:txBody>
      </p:sp>
      <p:graphicFrame>
        <p:nvGraphicFramePr>
          <p:cNvPr id="5" name="Object 4">
            <a:extLst>
              <a:ext uri="{FF2B5EF4-FFF2-40B4-BE49-F238E27FC236}">
                <a16:creationId xmlns="" xmlns:a16="http://schemas.microsoft.com/office/drawing/2014/main" id="{5B03BB93-5883-32D0-2F65-6D8331F0D3AE}"/>
              </a:ext>
            </a:extLst>
          </p:cNvPr>
          <p:cNvGraphicFramePr>
            <a:graphicFrameLocks noChangeAspect="1"/>
          </p:cNvGraphicFramePr>
          <p:nvPr/>
        </p:nvGraphicFramePr>
        <p:xfrm>
          <a:off x="1982912" y="1387011"/>
          <a:ext cx="9441951" cy="5350747"/>
        </p:xfrm>
        <a:graphic>
          <a:graphicData uri="http://schemas.openxmlformats.org/presentationml/2006/ole">
            <mc:AlternateContent xmlns:mc="http://schemas.openxmlformats.org/markup-compatibility/2006">
              <mc:Choice xmlns:v="urn:schemas-microsoft-com:vml" Requires="v">
                <p:oleObj spid="_x0000_s3166" name="Document" r:id="rId4" imgW="5743558" imgH="3566362" progId="Word.Document.12">
                  <p:embed/>
                </p:oleObj>
              </mc:Choice>
              <mc:Fallback>
                <p:oleObj name="Document" r:id="rId4" imgW="5743558" imgH="3566362" progId="Word.Document.12">
                  <p:embed/>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2912" y="1387011"/>
                        <a:ext cx="9441951" cy="53507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5"/>
          <p:cNvPicPr>
            <a:picLocks noChangeAspect="1"/>
          </p:cNvPicPr>
          <p:nvPr/>
        </p:nvPicPr>
        <p:blipFill>
          <a:blip r:embed="rId6"/>
          <a:stretch>
            <a:fillRect/>
          </a:stretch>
        </p:blipFill>
        <p:spPr>
          <a:xfrm>
            <a:off x="10444480" y="0"/>
            <a:ext cx="1669132" cy="1399917"/>
          </a:xfrm>
          <a:prstGeom prst="rect">
            <a:avLst/>
          </a:prstGeom>
        </p:spPr>
      </p:pic>
    </p:spTree>
    <p:extLst>
      <p:ext uri="{BB962C8B-B14F-4D97-AF65-F5344CB8AC3E}">
        <p14:creationId xmlns:p14="http://schemas.microsoft.com/office/powerpoint/2010/main" val="32342182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A767B2F-C9E3-CCD0-5660-941853D4EB23}"/>
            </a:ext>
          </a:extLst>
        </p:cNvPr>
        <p:cNvGrpSpPr/>
        <p:nvPr/>
      </p:nvGrpSpPr>
      <p:grpSpPr>
        <a:xfrm>
          <a:off x="0" y="0"/>
          <a:ext cx="0" cy="0"/>
          <a:chOff x="0" y="0"/>
          <a:chExt cx="0" cy="0"/>
        </a:xfrm>
      </p:grpSpPr>
      <p:sp>
        <p:nvSpPr>
          <p:cNvPr id="2" name="Title 1">
            <a:extLst>
              <a:ext uri="{FF2B5EF4-FFF2-40B4-BE49-F238E27FC236}">
                <a16:creationId xmlns="" xmlns:a16="http://schemas.microsoft.com/office/drawing/2014/main" id="{C48D196E-4B29-FD2F-7D4D-F807CB22FD93}"/>
              </a:ext>
            </a:extLst>
          </p:cNvPr>
          <p:cNvSpPr>
            <a:spLocks noGrp="1"/>
          </p:cNvSpPr>
          <p:nvPr>
            <p:ph type="title"/>
          </p:nvPr>
        </p:nvSpPr>
        <p:spPr>
          <a:xfrm>
            <a:off x="1751441" y="0"/>
            <a:ext cx="10197404" cy="2239766"/>
          </a:xfrm>
        </p:spPr>
        <p:txBody>
          <a:bodyPr>
            <a:normAutofit/>
          </a:bodyPr>
          <a:lstStyle/>
          <a:p>
            <a:r>
              <a:rPr lang="en-IN" dirty="0">
                <a:solidFill>
                  <a:srgbClr val="C00000"/>
                </a:solidFill>
              </a:rPr>
              <a:t>MOCK POLL</a:t>
            </a:r>
            <a:r>
              <a:rPr lang="en-US" dirty="0"/>
              <a:t/>
            </a:r>
            <a:br>
              <a:rPr lang="en-US" dirty="0"/>
            </a:br>
            <a:endParaRPr lang="en-IN" dirty="0"/>
          </a:p>
        </p:txBody>
      </p:sp>
      <p:graphicFrame>
        <p:nvGraphicFramePr>
          <p:cNvPr id="3" name="Object 2">
            <a:extLst>
              <a:ext uri="{FF2B5EF4-FFF2-40B4-BE49-F238E27FC236}">
                <a16:creationId xmlns="" xmlns:a16="http://schemas.microsoft.com/office/drawing/2014/main" id="{7F62D491-505D-FEC0-6CFA-3EFAFC666EC4}"/>
              </a:ext>
            </a:extLst>
          </p:cNvPr>
          <p:cNvGraphicFramePr>
            <a:graphicFrameLocks noChangeAspect="1"/>
          </p:cNvGraphicFramePr>
          <p:nvPr/>
        </p:nvGraphicFramePr>
        <p:xfrm>
          <a:off x="1877407" y="1510301"/>
          <a:ext cx="10197404" cy="5496674"/>
        </p:xfrm>
        <a:graphic>
          <a:graphicData uri="http://schemas.openxmlformats.org/presentationml/2006/ole">
            <mc:AlternateContent xmlns:mc="http://schemas.openxmlformats.org/markup-compatibility/2006">
              <mc:Choice xmlns:v="urn:schemas-microsoft-com:vml" Requires="v">
                <p:oleObj spid="_x0000_s4190" name="Document" r:id="rId4" imgW="5743558" imgH="2953793" progId="Word.Document.12">
                  <p:embed/>
                </p:oleObj>
              </mc:Choice>
              <mc:Fallback>
                <p:oleObj name="Document" r:id="rId4" imgW="5743558" imgH="2953793" progId="Word.Document.12">
                  <p:embed/>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7407" y="1510301"/>
                        <a:ext cx="10197404" cy="54966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p:nvPicPr>
        <p:blipFill>
          <a:blip r:embed="rId6"/>
          <a:stretch>
            <a:fillRect/>
          </a:stretch>
        </p:blipFill>
        <p:spPr>
          <a:xfrm>
            <a:off x="10406732" y="0"/>
            <a:ext cx="1706880" cy="1431577"/>
          </a:xfrm>
          <a:prstGeom prst="rect">
            <a:avLst/>
          </a:prstGeom>
        </p:spPr>
      </p:pic>
    </p:spTree>
    <p:extLst>
      <p:ext uri="{BB962C8B-B14F-4D97-AF65-F5344CB8AC3E}">
        <p14:creationId xmlns:p14="http://schemas.microsoft.com/office/powerpoint/2010/main" val="3949075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E24E97-4D33-C7D0-4A23-2430506FB360}"/>
              </a:ext>
            </a:extLst>
          </p:cNvPr>
          <p:cNvSpPr>
            <a:spLocks noGrp="1"/>
          </p:cNvSpPr>
          <p:nvPr>
            <p:ph type="title"/>
          </p:nvPr>
        </p:nvSpPr>
        <p:spPr>
          <a:xfrm>
            <a:off x="1484310" y="79625"/>
            <a:ext cx="10018713" cy="875872"/>
          </a:xfrm>
        </p:spPr>
        <p:txBody>
          <a:bodyPr/>
          <a:lstStyle/>
          <a:p>
            <a:r>
              <a:rPr lang="en-US" dirty="0">
                <a:highlight>
                  <a:srgbClr val="00FFFF"/>
                </a:highlight>
              </a:rPr>
              <a:t>Sealing the CU and VVPAT</a:t>
            </a:r>
            <a:endParaRPr lang="en-IN" dirty="0">
              <a:highlight>
                <a:srgbClr val="00FFFF"/>
              </a:highlight>
            </a:endParaRPr>
          </a:p>
        </p:txBody>
      </p:sp>
      <p:sp>
        <p:nvSpPr>
          <p:cNvPr id="3" name="Content Placeholder 2">
            <a:extLst>
              <a:ext uri="{FF2B5EF4-FFF2-40B4-BE49-F238E27FC236}">
                <a16:creationId xmlns="" xmlns:a16="http://schemas.microsoft.com/office/drawing/2014/main" id="{7FCA5414-A5A4-1CA0-FC05-4D42981F2C7D}"/>
              </a:ext>
            </a:extLst>
          </p:cNvPr>
          <p:cNvSpPr>
            <a:spLocks noGrp="1"/>
          </p:cNvSpPr>
          <p:nvPr>
            <p:ph idx="1"/>
          </p:nvPr>
        </p:nvSpPr>
        <p:spPr>
          <a:xfrm>
            <a:off x="1607315" y="873303"/>
            <a:ext cx="8799417" cy="1027417"/>
          </a:xfrm>
        </p:spPr>
        <p:txBody>
          <a:bodyPr>
            <a:normAutofit fontScale="92500" lnSpcReduction="20000"/>
          </a:bodyPr>
          <a:lstStyle/>
          <a:p>
            <a:pPr marL="0" indent="0" algn="just">
              <a:buNone/>
            </a:pPr>
            <a:r>
              <a:rPr lang="en-US" dirty="0">
                <a:solidFill>
                  <a:srgbClr val="FF0000"/>
                </a:solidFill>
              </a:rPr>
              <a:t>Materials to be ready</a:t>
            </a:r>
            <a:r>
              <a:rPr lang="en-US" dirty="0"/>
              <a:t>: Address Tags, Green paper Seals, Special Tag, Thread, Sealing Wax, Candle, Box with matches </a:t>
            </a:r>
            <a:r>
              <a:rPr lang="en-US" dirty="0">
                <a:solidFill>
                  <a:srgbClr val="FF0000"/>
                </a:solidFill>
              </a:rPr>
              <a:t>(NO STRIP SEAL LIKE LOK SABHA ELECTIONS, 2024</a:t>
            </a:r>
            <a:r>
              <a:rPr lang="en-US" dirty="0"/>
              <a:t>)</a:t>
            </a:r>
            <a:endParaRPr lang="en-IN" dirty="0"/>
          </a:p>
        </p:txBody>
      </p:sp>
      <p:pic>
        <p:nvPicPr>
          <p:cNvPr id="4" name="Picture 3">
            <a:extLst>
              <a:ext uri="{FF2B5EF4-FFF2-40B4-BE49-F238E27FC236}">
                <a16:creationId xmlns="" xmlns:a16="http://schemas.microsoft.com/office/drawing/2014/main" id="{154A3661-A862-95BE-84C0-24E79BFEBC61}"/>
              </a:ext>
            </a:extLst>
          </p:cNvPr>
          <p:cNvPicPr>
            <a:picLocks noChangeAspect="1"/>
          </p:cNvPicPr>
          <p:nvPr/>
        </p:nvPicPr>
        <p:blipFill>
          <a:blip r:embed="rId2"/>
          <a:stretch>
            <a:fillRect/>
          </a:stretch>
        </p:blipFill>
        <p:spPr>
          <a:xfrm>
            <a:off x="1921498" y="1941816"/>
            <a:ext cx="9390349" cy="2239766"/>
          </a:xfrm>
          <a:prstGeom prst="rect">
            <a:avLst/>
          </a:prstGeom>
        </p:spPr>
      </p:pic>
      <p:pic>
        <p:nvPicPr>
          <p:cNvPr id="5" name="Picture 4">
            <a:extLst>
              <a:ext uri="{FF2B5EF4-FFF2-40B4-BE49-F238E27FC236}">
                <a16:creationId xmlns="" xmlns:a16="http://schemas.microsoft.com/office/drawing/2014/main" id="{F5EB9AF3-3EB7-E805-5A04-10C91D8E081B}"/>
              </a:ext>
            </a:extLst>
          </p:cNvPr>
          <p:cNvPicPr>
            <a:picLocks noChangeAspect="1"/>
          </p:cNvPicPr>
          <p:nvPr/>
        </p:nvPicPr>
        <p:blipFill>
          <a:blip r:embed="rId3"/>
          <a:stretch>
            <a:fillRect/>
          </a:stretch>
        </p:blipFill>
        <p:spPr>
          <a:xfrm>
            <a:off x="2979506" y="4376790"/>
            <a:ext cx="7171361" cy="2311685"/>
          </a:xfrm>
          <a:prstGeom prst="rect">
            <a:avLst/>
          </a:prstGeom>
        </p:spPr>
      </p:pic>
      <p:pic>
        <p:nvPicPr>
          <p:cNvPr id="6" name="Picture 5"/>
          <p:cNvPicPr>
            <a:picLocks noChangeAspect="1"/>
          </p:cNvPicPr>
          <p:nvPr/>
        </p:nvPicPr>
        <p:blipFill>
          <a:blip r:embed="rId4"/>
          <a:stretch>
            <a:fillRect/>
          </a:stretch>
        </p:blipFill>
        <p:spPr>
          <a:xfrm>
            <a:off x="10406732" y="0"/>
            <a:ext cx="1706880" cy="1431577"/>
          </a:xfrm>
          <a:prstGeom prst="rect">
            <a:avLst/>
          </a:prstGeom>
        </p:spPr>
      </p:pic>
    </p:spTree>
    <p:extLst>
      <p:ext uri="{BB962C8B-B14F-4D97-AF65-F5344CB8AC3E}">
        <p14:creationId xmlns:p14="http://schemas.microsoft.com/office/powerpoint/2010/main" val="4015974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F3C5A9-2315-FB8F-1C5E-0BBECEAEEE42}"/>
              </a:ext>
            </a:extLst>
          </p:cNvPr>
          <p:cNvSpPr>
            <a:spLocks noGrp="1"/>
          </p:cNvSpPr>
          <p:nvPr>
            <p:ph type="title"/>
          </p:nvPr>
        </p:nvSpPr>
        <p:spPr>
          <a:xfrm>
            <a:off x="1484310" y="141270"/>
            <a:ext cx="10018713" cy="526551"/>
          </a:xfrm>
        </p:spPr>
        <p:txBody>
          <a:bodyPr>
            <a:normAutofit fontScale="90000"/>
          </a:bodyPr>
          <a:lstStyle/>
          <a:p>
            <a:r>
              <a:rPr lang="en-US" dirty="0">
                <a:highlight>
                  <a:srgbClr val="00FFFF"/>
                </a:highlight>
              </a:rPr>
              <a:t>Sealing the Control Unit</a:t>
            </a:r>
            <a:endParaRPr lang="en-IN" dirty="0">
              <a:highlight>
                <a:srgbClr val="00FFFF"/>
              </a:highlight>
            </a:endParaRPr>
          </a:p>
        </p:txBody>
      </p:sp>
      <p:graphicFrame>
        <p:nvGraphicFramePr>
          <p:cNvPr id="7" name="Object 6">
            <a:extLst>
              <a:ext uri="{FF2B5EF4-FFF2-40B4-BE49-F238E27FC236}">
                <a16:creationId xmlns="" xmlns:a16="http://schemas.microsoft.com/office/drawing/2014/main" id="{18810F27-3707-0685-D384-42B5E1FA1CDB}"/>
              </a:ext>
            </a:extLst>
          </p:cNvPr>
          <p:cNvGraphicFramePr>
            <a:graphicFrameLocks noChangeAspect="1"/>
          </p:cNvGraphicFramePr>
          <p:nvPr/>
        </p:nvGraphicFramePr>
        <p:xfrm>
          <a:off x="1592495" y="933450"/>
          <a:ext cx="9910528" cy="6302877"/>
        </p:xfrm>
        <a:graphic>
          <a:graphicData uri="http://schemas.openxmlformats.org/presentationml/2006/ole">
            <mc:AlternateContent xmlns:mc="http://schemas.openxmlformats.org/markup-compatibility/2006">
              <mc:Choice xmlns:v="urn:schemas-microsoft-com:vml" Requires="v">
                <p:oleObj spid="_x0000_s5214" name="Document" r:id="rId4" imgW="5743558" imgH="4989452" progId="Word.Document.12">
                  <p:embed/>
                </p:oleObj>
              </mc:Choice>
              <mc:Fallback>
                <p:oleObj name="Document" r:id="rId4" imgW="5743558" imgH="4989452" progId="Word.Document.12">
                  <p:embed/>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495" y="933450"/>
                        <a:ext cx="9910528" cy="63028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p:nvPicPr>
        <p:blipFill>
          <a:blip r:embed="rId6"/>
          <a:stretch>
            <a:fillRect/>
          </a:stretch>
        </p:blipFill>
        <p:spPr>
          <a:xfrm>
            <a:off x="10381332" y="0"/>
            <a:ext cx="1732280" cy="1452880"/>
          </a:xfrm>
          <a:prstGeom prst="rect">
            <a:avLst/>
          </a:prstGeom>
        </p:spPr>
      </p:pic>
    </p:spTree>
    <p:extLst>
      <p:ext uri="{BB962C8B-B14F-4D97-AF65-F5344CB8AC3E}">
        <p14:creationId xmlns:p14="http://schemas.microsoft.com/office/powerpoint/2010/main" val="3494253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43DF1D-6BB0-28C4-A62F-214DE3A08D0D}"/>
              </a:ext>
            </a:extLst>
          </p:cNvPr>
          <p:cNvSpPr>
            <a:spLocks noGrp="1"/>
          </p:cNvSpPr>
          <p:nvPr>
            <p:ph type="title"/>
          </p:nvPr>
        </p:nvSpPr>
        <p:spPr>
          <a:xfrm>
            <a:off x="1484310" y="0"/>
            <a:ext cx="10018713" cy="793679"/>
          </a:xfrm>
        </p:spPr>
        <p:txBody>
          <a:bodyPr/>
          <a:lstStyle/>
          <a:p>
            <a:r>
              <a:rPr lang="en-US" dirty="0">
                <a:highlight>
                  <a:srgbClr val="00FFFF"/>
                </a:highlight>
              </a:rPr>
              <a:t>Step by Step photograph of CU sealing</a:t>
            </a:r>
            <a:endParaRPr lang="en-IN" dirty="0">
              <a:highlight>
                <a:srgbClr val="00FFFF"/>
              </a:highlight>
            </a:endParaRPr>
          </a:p>
        </p:txBody>
      </p:sp>
      <p:pic>
        <p:nvPicPr>
          <p:cNvPr id="4" name="Picture 3">
            <a:extLst>
              <a:ext uri="{FF2B5EF4-FFF2-40B4-BE49-F238E27FC236}">
                <a16:creationId xmlns="" xmlns:a16="http://schemas.microsoft.com/office/drawing/2014/main" id="{B5DC39CD-042A-EC89-7533-6ECABEEEB6AE}"/>
              </a:ext>
            </a:extLst>
          </p:cNvPr>
          <p:cNvPicPr>
            <a:picLocks noChangeAspect="1"/>
          </p:cNvPicPr>
          <p:nvPr/>
        </p:nvPicPr>
        <p:blipFill>
          <a:blip r:embed="rId2"/>
          <a:stretch>
            <a:fillRect/>
          </a:stretch>
        </p:blipFill>
        <p:spPr>
          <a:xfrm>
            <a:off x="1705508" y="836626"/>
            <a:ext cx="9452225" cy="2829560"/>
          </a:xfrm>
          <a:prstGeom prst="rect">
            <a:avLst/>
          </a:prstGeom>
        </p:spPr>
      </p:pic>
      <p:pic>
        <p:nvPicPr>
          <p:cNvPr id="5" name="Picture 4">
            <a:extLst>
              <a:ext uri="{FF2B5EF4-FFF2-40B4-BE49-F238E27FC236}">
                <a16:creationId xmlns="" xmlns:a16="http://schemas.microsoft.com/office/drawing/2014/main" id="{1030025A-7E15-C7DB-2A94-FB7B4B96C2A2}"/>
              </a:ext>
            </a:extLst>
          </p:cNvPr>
          <p:cNvPicPr>
            <a:picLocks noChangeAspect="1"/>
          </p:cNvPicPr>
          <p:nvPr/>
        </p:nvPicPr>
        <p:blipFill>
          <a:blip r:embed="rId3"/>
          <a:stretch>
            <a:fillRect/>
          </a:stretch>
        </p:blipFill>
        <p:spPr>
          <a:xfrm>
            <a:off x="2732926" y="3768926"/>
            <a:ext cx="7078894" cy="2957195"/>
          </a:xfrm>
          <a:prstGeom prst="rect">
            <a:avLst/>
          </a:prstGeom>
        </p:spPr>
      </p:pic>
      <p:pic>
        <p:nvPicPr>
          <p:cNvPr id="6" name="Picture 5"/>
          <p:cNvPicPr>
            <a:picLocks noChangeAspect="1"/>
          </p:cNvPicPr>
          <p:nvPr/>
        </p:nvPicPr>
        <p:blipFill>
          <a:blip r:embed="rId4"/>
          <a:stretch>
            <a:fillRect/>
          </a:stretch>
        </p:blipFill>
        <p:spPr>
          <a:xfrm>
            <a:off x="10684178" y="1"/>
            <a:ext cx="1429434" cy="1198880"/>
          </a:xfrm>
          <a:prstGeom prst="rect">
            <a:avLst/>
          </a:prstGeom>
        </p:spPr>
      </p:pic>
    </p:spTree>
    <p:extLst>
      <p:ext uri="{BB962C8B-B14F-4D97-AF65-F5344CB8AC3E}">
        <p14:creationId xmlns:p14="http://schemas.microsoft.com/office/powerpoint/2010/main" val="70216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797143" y="1005840"/>
            <a:ext cx="1706880" cy="1431577"/>
          </a:xfrm>
          <a:prstGeom prst="rect">
            <a:avLst/>
          </a:prstGeom>
        </p:spPr>
      </p:pic>
      <p:pic>
        <p:nvPicPr>
          <p:cNvPr id="7" name="Picture 6"/>
          <p:cNvPicPr>
            <a:picLocks noChangeAspect="1"/>
          </p:cNvPicPr>
          <p:nvPr/>
        </p:nvPicPr>
        <p:blipFill>
          <a:blip r:embed="rId3"/>
          <a:stretch>
            <a:fillRect/>
          </a:stretch>
        </p:blipFill>
        <p:spPr>
          <a:xfrm>
            <a:off x="3495886" y="1149405"/>
            <a:ext cx="4782217" cy="5553850"/>
          </a:xfrm>
          <a:prstGeom prst="rect">
            <a:avLst/>
          </a:prstGeom>
        </p:spPr>
      </p:pic>
      <p:sp>
        <p:nvSpPr>
          <p:cNvPr id="8" name="Title 1"/>
          <p:cNvSpPr txBox="1">
            <a:spLocks/>
          </p:cNvSpPr>
          <p:nvPr/>
        </p:nvSpPr>
        <p:spPr>
          <a:xfrm>
            <a:off x="1314994" y="478468"/>
            <a:ext cx="9998048" cy="712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solidFill>
                  <a:srgbClr val="D60093"/>
                </a:solidFill>
                <a:latin typeface="Arial Rounded MT Bold" panose="020F0704030504030204" pitchFamily="34" charset="0"/>
              </a:rPr>
              <a:t>GENERAL  ELECTION TO THE LEGISLATIVE ASSEMBLY OF </a:t>
            </a:r>
          </a:p>
          <a:p>
            <a:pPr algn="ctr"/>
            <a:r>
              <a:rPr lang="en-US" sz="2400" b="1" dirty="0" smtClean="0">
                <a:solidFill>
                  <a:srgbClr val="D60093"/>
                </a:solidFill>
                <a:latin typeface="Arial Rounded MT Bold" panose="020F0704030504030204" pitchFamily="34" charset="0"/>
              </a:rPr>
              <a:t>U .T . OF PUDUCHERRY – TIMELINE</a:t>
            </a:r>
            <a:endParaRPr lang="en-US" sz="2400" b="1" dirty="0">
              <a:solidFill>
                <a:srgbClr val="D60093"/>
              </a:solidFill>
              <a:latin typeface="Arial Rounded MT Bold" panose="020F0704030504030204" pitchFamily="34" charset="0"/>
            </a:endParaRPr>
          </a:p>
        </p:txBody>
      </p:sp>
    </p:spTree>
    <p:extLst>
      <p:ext uri="{BB962C8B-B14F-4D97-AF65-F5344CB8AC3E}">
        <p14:creationId xmlns:p14="http://schemas.microsoft.com/office/powerpoint/2010/main" val="18658248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DF6013-D7C8-BEFB-7824-EE8116CA3B90}"/>
              </a:ext>
            </a:extLst>
          </p:cNvPr>
          <p:cNvSpPr>
            <a:spLocks noGrp="1"/>
          </p:cNvSpPr>
          <p:nvPr>
            <p:ph type="title"/>
          </p:nvPr>
        </p:nvSpPr>
        <p:spPr>
          <a:xfrm>
            <a:off x="1484310" y="172092"/>
            <a:ext cx="10018713" cy="690937"/>
          </a:xfrm>
        </p:spPr>
        <p:txBody>
          <a:bodyPr>
            <a:normAutofit fontScale="90000"/>
          </a:bodyPr>
          <a:lstStyle/>
          <a:p>
            <a:r>
              <a:rPr lang="en-US" dirty="0">
                <a:highlight>
                  <a:srgbClr val="00FFFF"/>
                </a:highlight>
              </a:rPr>
              <a:t>VVPAT Sealing</a:t>
            </a:r>
            <a:endParaRPr lang="en-IN" dirty="0">
              <a:highlight>
                <a:srgbClr val="00FFFF"/>
              </a:highlight>
            </a:endParaRPr>
          </a:p>
        </p:txBody>
      </p:sp>
      <p:graphicFrame>
        <p:nvGraphicFramePr>
          <p:cNvPr id="7" name="Object 6">
            <a:extLst>
              <a:ext uri="{FF2B5EF4-FFF2-40B4-BE49-F238E27FC236}">
                <a16:creationId xmlns="" xmlns:a16="http://schemas.microsoft.com/office/drawing/2014/main" id="{A808C611-3389-2FF9-920F-4BAB9EF74DFE}"/>
              </a:ext>
            </a:extLst>
          </p:cNvPr>
          <p:cNvGraphicFramePr>
            <a:graphicFrameLocks noChangeAspect="1"/>
          </p:cNvGraphicFramePr>
          <p:nvPr/>
        </p:nvGraphicFramePr>
        <p:xfrm>
          <a:off x="1582221" y="1051172"/>
          <a:ext cx="9698804" cy="5634736"/>
        </p:xfrm>
        <a:graphic>
          <a:graphicData uri="http://schemas.openxmlformats.org/presentationml/2006/ole">
            <mc:AlternateContent xmlns:mc="http://schemas.openxmlformats.org/markup-compatibility/2006">
              <mc:Choice xmlns:v="urn:schemas-microsoft-com:vml" Requires="v">
                <p:oleObj spid="_x0000_s6238" name="Document" r:id="rId4" imgW="5743558" imgH="2741445" progId="Word.Document.12">
                  <p:embed/>
                </p:oleObj>
              </mc:Choice>
              <mc:Fallback>
                <p:oleObj name="Document" r:id="rId4" imgW="5743558" imgH="2741445" progId="Word.Document.12">
                  <p:embed/>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2221" y="1051172"/>
                        <a:ext cx="9698804" cy="56347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p:nvPicPr>
        <p:blipFill>
          <a:blip r:embed="rId6"/>
          <a:stretch>
            <a:fillRect/>
          </a:stretch>
        </p:blipFill>
        <p:spPr>
          <a:xfrm>
            <a:off x="10938679" y="0"/>
            <a:ext cx="1253321" cy="1051172"/>
          </a:xfrm>
          <a:prstGeom prst="rect">
            <a:avLst/>
          </a:prstGeom>
        </p:spPr>
      </p:pic>
    </p:spTree>
    <p:extLst>
      <p:ext uri="{BB962C8B-B14F-4D97-AF65-F5344CB8AC3E}">
        <p14:creationId xmlns:p14="http://schemas.microsoft.com/office/powerpoint/2010/main" val="2603317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FA5E5BB-1198-3C7A-373D-C5428891624A}"/>
            </a:ext>
          </a:extLst>
        </p:cNvPr>
        <p:cNvGrpSpPr/>
        <p:nvPr/>
      </p:nvGrpSpPr>
      <p:grpSpPr>
        <a:xfrm>
          <a:off x="0" y="0"/>
          <a:ext cx="0" cy="0"/>
          <a:chOff x="0" y="0"/>
          <a:chExt cx="0" cy="0"/>
        </a:xfrm>
      </p:grpSpPr>
      <p:sp>
        <p:nvSpPr>
          <p:cNvPr id="2" name="Title 1">
            <a:extLst>
              <a:ext uri="{FF2B5EF4-FFF2-40B4-BE49-F238E27FC236}">
                <a16:creationId xmlns="" xmlns:a16="http://schemas.microsoft.com/office/drawing/2014/main" id="{1B4A8BCE-33D3-74F0-141B-F358D2E1454A}"/>
              </a:ext>
            </a:extLst>
          </p:cNvPr>
          <p:cNvSpPr>
            <a:spLocks noGrp="1"/>
          </p:cNvSpPr>
          <p:nvPr>
            <p:ph type="title"/>
          </p:nvPr>
        </p:nvSpPr>
        <p:spPr>
          <a:xfrm>
            <a:off x="1484310" y="172092"/>
            <a:ext cx="10018713" cy="690937"/>
          </a:xfrm>
        </p:spPr>
        <p:txBody>
          <a:bodyPr>
            <a:normAutofit fontScale="90000"/>
          </a:bodyPr>
          <a:lstStyle/>
          <a:p>
            <a:r>
              <a:rPr lang="en-US" dirty="0">
                <a:highlight>
                  <a:srgbClr val="00FFFF"/>
                </a:highlight>
              </a:rPr>
              <a:t>VVPAT Sealing</a:t>
            </a:r>
            <a:endParaRPr lang="en-IN" dirty="0">
              <a:highlight>
                <a:srgbClr val="00FFFF"/>
              </a:highlight>
            </a:endParaRPr>
          </a:p>
        </p:txBody>
      </p:sp>
      <p:graphicFrame>
        <p:nvGraphicFramePr>
          <p:cNvPr id="3" name="Object 2">
            <a:extLst>
              <a:ext uri="{FF2B5EF4-FFF2-40B4-BE49-F238E27FC236}">
                <a16:creationId xmlns="" xmlns:a16="http://schemas.microsoft.com/office/drawing/2014/main" id="{0D2ABE29-9DEE-8755-D668-8DA22E041047}"/>
              </a:ext>
            </a:extLst>
          </p:cNvPr>
          <p:cNvGraphicFramePr>
            <a:graphicFrameLocks noChangeAspect="1"/>
          </p:cNvGraphicFramePr>
          <p:nvPr/>
        </p:nvGraphicFramePr>
        <p:xfrm>
          <a:off x="1484310" y="863029"/>
          <a:ext cx="9878908" cy="5822879"/>
        </p:xfrm>
        <a:graphic>
          <a:graphicData uri="http://schemas.openxmlformats.org/presentationml/2006/ole">
            <mc:AlternateContent xmlns:mc="http://schemas.openxmlformats.org/markup-compatibility/2006">
              <mc:Choice xmlns:v="urn:schemas-microsoft-com:vml" Requires="v">
                <p:oleObj spid="_x0000_s7262" name="Document" r:id="rId4" imgW="5743558" imgH="3157143" progId="Word.Document.12">
                  <p:embed/>
                </p:oleObj>
              </mc:Choice>
              <mc:Fallback>
                <p:oleObj name="Document" r:id="rId4" imgW="5743558" imgH="3157143" progId="Word.Document.12">
                  <p:embed/>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4310" y="863029"/>
                        <a:ext cx="9878908" cy="58228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p:nvPicPr>
        <p:blipFill>
          <a:blip r:embed="rId6"/>
          <a:stretch>
            <a:fillRect/>
          </a:stretch>
        </p:blipFill>
        <p:spPr>
          <a:xfrm>
            <a:off x="10841658" y="1"/>
            <a:ext cx="1271954" cy="1066800"/>
          </a:xfrm>
          <a:prstGeom prst="rect">
            <a:avLst/>
          </a:prstGeom>
        </p:spPr>
      </p:pic>
    </p:spTree>
    <p:extLst>
      <p:ext uri="{BB962C8B-B14F-4D97-AF65-F5344CB8AC3E}">
        <p14:creationId xmlns:p14="http://schemas.microsoft.com/office/powerpoint/2010/main" val="2324941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B690575-C59F-BA1C-02CF-3EEFDCEB7A43}"/>
            </a:ext>
          </a:extLst>
        </p:cNvPr>
        <p:cNvGrpSpPr/>
        <p:nvPr/>
      </p:nvGrpSpPr>
      <p:grpSpPr>
        <a:xfrm>
          <a:off x="0" y="0"/>
          <a:ext cx="0" cy="0"/>
          <a:chOff x="0" y="0"/>
          <a:chExt cx="0" cy="0"/>
        </a:xfrm>
      </p:grpSpPr>
      <p:sp>
        <p:nvSpPr>
          <p:cNvPr id="2" name="Title 1">
            <a:extLst>
              <a:ext uri="{FF2B5EF4-FFF2-40B4-BE49-F238E27FC236}">
                <a16:creationId xmlns="" xmlns:a16="http://schemas.microsoft.com/office/drawing/2014/main" id="{2DAD19A8-4B47-DD8E-6C16-6C7C8D75086B}"/>
              </a:ext>
            </a:extLst>
          </p:cNvPr>
          <p:cNvSpPr>
            <a:spLocks noGrp="1"/>
          </p:cNvSpPr>
          <p:nvPr>
            <p:ph type="title"/>
          </p:nvPr>
        </p:nvSpPr>
        <p:spPr>
          <a:xfrm>
            <a:off x="1484310" y="0"/>
            <a:ext cx="10018713" cy="793679"/>
          </a:xfrm>
        </p:spPr>
        <p:txBody>
          <a:bodyPr/>
          <a:lstStyle/>
          <a:p>
            <a:r>
              <a:rPr lang="en-US" dirty="0">
                <a:highlight>
                  <a:srgbClr val="00FFFF"/>
                </a:highlight>
              </a:rPr>
              <a:t>Photograph of VVPAT sealing</a:t>
            </a:r>
            <a:endParaRPr lang="en-IN" dirty="0">
              <a:highlight>
                <a:srgbClr val="00FFFF"/>
              </a:highlight>
            </a:endParaRPr>
          </a:p>
        </p:txBody>
      </p:sp>
      <p:pic>
        <p:nvPicPr>
          <p:cNvPr id="3" name="Picture 2">
            <a:extLst>
              <a:ext uri="{FF2B5EF4-FFF2-40B4-BE49-F238E27FC236}">
                <a16:creationId xmlns="" xmlns:a16="http://schemas.microsoft.com/office/drawing/2014/main" id="{057756F2-5A1F-6A3A-5B86-0542E24129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1328" y="1304818"/>
            <a:ext cx="9631695" cy="5178175"/>
          </a:xfrm>
          <a:prstGeom prst="rect">
            <a:avLst/>
          </a:prstGeom>
          <a:noFill/>
          <a:ln>
            <a:noFill/>
          </a:ln>
        </p:spPr>
      </p:pic>
      <p:pic>
        <p:nvPicPr>
          <p:cNvPr id="4" name="Picture 3"/>
          <p:cNvPicPr>
            <a:picLocks noChangeAspect="1"/>
          </p:cNvPicPr>
          <p:nvPr/>
        </p:nvPicPr>
        <p:blipFill>
          <a:blip r:embed="rId3"/>
          <a:stretch>
            <a:fillRect/>
          </a:stretch>
        </p:blipFill>
        <p:spPr>
          <a:xfrm>
            <a:off x="10406732" y="0"/>
            <a:ext cx="1706880" cy="1431577"/>
          </a:xfrm>
          <a:prstGeom prst="rect">
            <a:avLst/>
          </a:prstGeom>
        </p:spPr>
      </p:pic>
    </p:spTree>
    <p:extLst>
      <p:ext uri="{BB962C8B-B14F-4D97-AF65-F5344CB8AC3E}">
        <p14:creationId xmlns:p14="http://schemas.microsoft.com/office/powerpoint/2010/main" val="13248731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7C9876-E8D2-9CB8-5502-28D51232DAD6}"/>
              </a:ext>
            </a:extLst>
          </p:cNvPr>
          <p:cNvSpPr>
            <a:spLocks noGrp="1"/>
          </p:cNvSpPr>
          <p:nvPr>
            <p:ph type="title"/>
          </p:nvPr>
        </p:nvSpPr>
        <p:spPr>
          <a:xfrm>
            <a:off x="1484310" y="182367"/>
            <a:ext cx="10018713" cy="711485"/>
          </a:xfrm>
        </p:spPr>
        <p:txBody>
          <a:bodyPr/>
          <a:lstStyle/>
          <a:p>
            <a:r>
              <a:rPr lang="en-US" dirty="0">
                <a:highlight>
                  <a:srgbClr val="00FFFF"/>
                </a:highlight>
              </a:rPr>
              <a:t>At the Start of Poll</a:t>
            </a:r>
            <a:endParaRPr lang="en-IN" dirty="0">
              <a:highlight>
                <a:srgbClr val="00FFFF"/>
              </a:highlight>
            </a:endParaRPr>
          </a:p>
        </p:txBody>
      </p:sp>
      <p:graphicFrame>
        <p:nvGraphicFramePr>
          <p:cNvPr id="4" name="Object 3">
            <a:extLst>
              <a:ext uri="{FF2B5EF4-FFF2-40B4-BE49-F238E27FC236}">
                <a16:creationId xmlns="" xmlns:a16="http://schemas.microsoft.com/office/drawing/2014/main" id="{5D3744D9-8B44-67C2-9A32-C3E1EC788AEB}"/>
              </a:ext>
            </a:extLst>
          </p:cNvPr>
          <p:cNvGraphicFramePr>
            <a:graphicFrameLocks noChangeAspect="1"/>
          </p:cNvGraphicFramePr>
          <p:nvPr/>
        </p:nvGraphicFramePr>
        <p:xfrm>
          <a:off x="1484310" y="970020"/>
          <a:ext cx="9933392" cy="6057504"/>
        </p:xfrm>
        <a:graphic>
          <a:graphicData uri="http://schemas.openxmlformats.org/presentationml/2006/ole">
            <mc:AlternateContent xmlns:mc="http://schemas.openxmlformats.org/markup-compatibility/2006">
              <mc:Choice xmlns:v="urn:schemas-microsoft-com:vml" Requires="v">
                <p:oleObj spid="_x0000_s8286" name="Document" r:id="rId4" imgW="5743558" imgH="3163622" progId="Word.Document.12">
                  <p:embed/>
                </p:oleObj>
              </mc:Choice>
              <mc:Fallback>
                <p:oleObj name="Document" r:id="rId4" imgW="5743558" imgH="3163622" progId="Word.Document.12">
                  <p:embed/>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4310" y="970020"/>
                        <a:ext cx="9933392" cy="60575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p:cNvPicPr>
            <a:picLocks noChangeAspect="1"/>
          </p:cNvPicPr>
          <p:nvPr/>
        </p:nvPicPr>
        <p:blipFill>
          <a:blip r:embed="rId6"/>
          <a:stretch>
            <a:fillRect/>
          </a:stretch>
        </p:blipFill>
        <p:spPr>
          <a:xfrm>
            <a:off x="11043686" y="0"/>
            <a:ext cx="1405206" cy="1178560"/>
          </a:xfrm>
          <a:prstGeom prst="rect">
            <a:avLst/>
          </a:prstGeom>
        </p:spPr>
      </p:pic>
    </p:spTree>
    <p:extLst>
      <p:ext uri="{BB962C8B-B14F-4D97-AF65-F5344CB8AC3E}">
        <p14:creationId xmlns:p14="http://schemas.microsoft.com/office/powerpoint/2010/main" val="3504989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88A5E26-9D3A-EAC1-5883-62729D8735D5}"/>
            </a:ext>
          </a:extLst>
        </p:cNvPr>
        <p:cNvGrpSpPr/>
        <p:nvPr/>
      </p:nvGrpSpPr>
      <p:grpSpPr>
        <a:xfrm>
          <a:off x="0" y="0"/>
          <a:ext cx="0" cy="0"/>
          <a:chOff x="0" y="0"/>
          <a:chExt cx="0" cy="0"/>
        </a:xfrm>
      </p:grpSpPr>
      <p:sp>
        <p:nvSpPr>
          <p:cNvPr id="2" name="Title 1">
            <a:extLst>
              <a:ext uri="{FF2B5EF4-FFF2-40B4-BE49-F238E27FC236}">
                <a16:creationId xmlns="" xmlns:a16="http://schemas.microsoft.com/office/drawing/2014/main" id="{05E5FE52-A0A4-DF14-0BFC-0723935878DC}"/>
              </a:ext>
            </a:extLst>
          </p:cNvPr>
          <p:cNvSpPr>
            <a:spLocks noGrp="1"/>
          </p:cNvSpPr>
          <p:nvPr>
            <p:ph type="title"/>
          </p:nvPr>
        </p:nvSpPr>
        <p:spPr>
          <a:xfrm>
            <a:off x="1484310" y="182367"/>
            <a:ext cx="10018713" cy="711485"/>
          </a:xfrm>
        </p:spPr>
        <p:txBody>
          <a:bodyPr/>
          <a:lstStyle/>
          <a:p>
            <a:r>
              <a:rPr lang="en-US" dirty="0">
                <a:solidFill>
                  <a:srgbClr val="0070C0"/>
                </a:solidFill>
                <a:highlight>
                  <a:srgbClr val="00FFFF"/>
                </a:highlight>
              </a:rPr>
              <a:t>At the Start of Poll</a:t>
            </a:r>
            <a:endParaRPr lang="en-IN" dirty="0">
              <a:solidFill>
                <a:srgbClr val="0070C0"/>
              </a:solidFill>
              <a:highlight>
                <a:srgbClr val="00FFFF"/>
              </a:highlight>
            </a:endParaRPr>
          </a:p>
        </p:txBody>
      </p:sp>
      <p:graphicFrame>
        <p:nvGraphicFramePr>
          <p:cNvPr id="5" name="Object 4">
            <a:extLst>
              <a:ext uri="{FF2B5EF4-FFF2-40B4-BE49-F238E27FC236}">
                <a16:creationId xmlns="" xmlns:a16="http://schemas.microsoft.com/office/drawing/2014/main" id="{51B22A59-61B4-B819-913D-1A491BE8F009}"/>
              </a:ext>
            </a:extLst>
          </p:cNvPr>
          <p:cNvGraphicFramePr>
            <a:graphicFrameLocks noChangeAspect="1"/>
          </p:cNvGraphicFramePr>
          <p:nvPr/>
        </p:nvGraphicFramePr>
        <p:xfrm>
          <a:off x="1789353" y="890779"/>
          <a:ext cx="9625235" cy="5967221"/>
        </p:xfrm>
        <a:graphic>
          <a:graphicData uri="http://schemas.openxmlformats.org/presentationml/2006/ole">
            <mc:AlternateContent xmlns:mc="http://schemas.openxmlformats.org/markup-compatibility/2006">
              <mc:Choice xmlns:v="urn:schemas-microsoft-com:vml" Requires="v">
                <p:oleObj spid="_x0000_s9310" name="Document" r:id="rId4" imgW="5743558" imgH="3560244" progId="Word.Document.12">
                  <p:embed/>
                </p:oleObj>
              </mc:Choice>
              <mc:Fallback>
                <p:oleObj name="Document" r:id="rId4" imgW="5743558" imgH="3560244" progId="Word.Document.12">
                  <p:embed/>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9353" y="890779"/>
                        <a:ext cx="9625235" cy="59672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p:nvPicPr>
        <p:blipFill>
          <a:blip r:embed="rId6"/>
          <a:stretch>
            <a:fillRect/>
          </a:stretch>
        </p:blipFill>
        <p:spPr>
          <a:xfrm>
            <a:off x="11051530" y="0"/>
            <a:ext cx="1062082" cy="890779"/>
          </a:xfrm>
          <a:prstGeom prst="rect">
            <a:avLst/>
          </a:prstGeom>
        </p:spPr>
      </p:pic>
    </p:spTree>
    <p:extLst>
      <p:ext uri="{BB962C8B-B14F-4D97-AF65-F5344CB8AC3E}">
        <p14:creationId xmlns:p14="http://schemas.microsoft.com/office/powerpoint/2010/main" val="727568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93385" y="439838"/>
            <a:ext cx="1706880" cy="1431577"/>
          </a:xfrm>
          <a:prstGeom prst="rect">
            <a:avLst/>
          </a:prstGeom>
        </p:spPr>
      </p:pic>
      <p:sp>
        <p:nvSpPr>
          <p:cNvPr id="6" name="Title 5"/>
          <p:cNvSpPr>
            <a:spLocks noGrp="1"/>
          </p:cNvSpPr>
          <p:nvPr>
            <p:ph type="title" idx="4294967295"/>
          </p:nvPr>
        </p:nvSpPr>
        <p:spPr>
          <a:xfrm>
            <a:off x="1936342" y="662184"/>
            <a:ext cx="7142163" cy="602914"/>
          </a:xfrm>
        </p:spPr>
        <p:txBody>
          <a:bodyPr>
            <a:normAutofit fontScale="90000"/>
          </a:bodyPr>
          <a:lstStyle/>
          <a:p>
            <a:pPr algn="ctr"/>
            <a:r>
              <a:rPr lang="en-US" b="1" dirty="0">
                <a:solidFill>
                  <a:srgbClr val="FF0000"/>
                </a:solidFill>
              </a:rPr>
              <a:t>EVM replacement protocol</a:t>
            </a:r>
            <a:endParaRPr lang="en-IN" b="1" dirty="0">
              <a:solidFill>
                <a:srgbClr val="FF0000"/>
              </a:solidFill>
            </a:endParaRPr>
          </a:p>
        </p:txBody>
      </p:sp>
      <p:sp>
        <p:nvSpPr>
          <p:cNvPr id="112" name="object 2"/>
          <p:cNvSpPr/>
          <p:nvPr/>
        </p:nvSpPr>
        <p:spPr>
          <a:xfrm>
            <a:off x="9460425" y="5355896"/>
            <a:ext cx="0" cy="263525"/>
          </a:xfrm>
          <a:custGeom>
            <a:avLst/>
            <a:gdLst/>
            <a:ahLst/>
            <a:cxnLst/>
            <a:rect l="l" t="t" r="r" b="b"/>
            <a:pathLst>
              <a:path h="263525">
                <a:moveTo>
                  <a:pt x="0" y="0"/>
                </a:moveTo>
                <a:lnTo>
                  <a:pt x="0" y="262953"/>
                </a:lnTo>
              </a:path>
            </a:pathLst>
          </a:custGeom>
          <a:ln w="26424">
            <a:solidFill>
              <a:srgbClr val="D97107"/>
            </a:solidFill>
          </a:ln>
        </p:spPr>
        <p:txBody>
          <a:bodyPr wrap="square" lIns="0" tIns="0" rIns="0" bIns="0" rtlCol="0"/>
          <a:lstStyle/>
          <a:p>
            <a:pPr defTabSz="685800">
              <a:defRPr/>
            </a:pPr>
            <a:endParaRPr>
              <a:solidFill>
                <a:prstClr val="black"/>
              </a:solidFill>
              <a:latin typeface="Calibri"/>
            </a:endParaRPr>
          </a:p>
        </p:txBody>
      </p:sp>
      <p:sp>
        <p:nvSpPr>
          <p:cNvPr id="113" name="object 3"/>
          <p:cNvSpPr/>
          <p:nvPr/>
        </p:nvSpPr>
        <p:spPr>
          <a:xfrm>
            <a:off x="9460425" y="4519217"/>
            <a:ext cx="0" cy="262890"/>
          </a:xfrm>
          <a:custGeom>
            <a:avLst/>
            <a:gdLst/>
            <a:ahLst/>
            <a:cxnLst/>
            <a:rect l="l" t="t" r="r" b="b"/>
            <a:pathLst>
              <a:path h="262889">
                <a:moveTo>
                  <a:pt x="0" y="0"/>
                </a:moveTo>
                <a:lnTo>
                  <a:pt x="0" y="262889"/>
                </a:lnTo>
              </a:path>
            </a:pathLst>
          </a:custGeom>
          <a:ln w="26424">
            <a:solidFill>
              <a:srgbClr val="D97107"/>
            </a:solidFill>
          </a:ln>
        </p:spPr>
        <p:txBody>
          <a:bodyPr wrap="square" lIns="0" tIns="0" rIns="0" bIns="0" rtlCol="0"/>
          <a:lstStyle/>
          <a:p>
            <a:pPr defTabSz="685800">
              <a:defRPr/>
            </a:pPr>
            <a:endParaRPr>
              <a:solidFill>
                <a:prstClr val="black"/>
              </a:solidFill>
              <a:latin typeface="Calibri"/>
            </a:endParaRPr>
          </a:p>
        </p:txBody>
      </p:sp>
      <p:sp>
        <p:nvSpPr>
          <p:cNvPr id="114" name="object 4"/>
          <p:cNvSpPr/>
          <p:nvPr/>
        </p:nvSpPr>
        <p:spPr>
          <a:xfrm>
            <a:off x="8504879" y="3682542"/>
            <a:ext cx="955675" cy="262890"/>
          </a:xfrm>
          <a:custGeom>
            <a:avLst/>
            <a:gdLst/>
            <a:ahLst/>
            <a:cxnLst/>
            <a:rect l="l" t="t" r="r" b="b"/>
            <a:pathLst>
              <a:path w="955675" h="262889">
                <a:moveTo>
                  <a:pt x="0" y="0"/>
                </a:moveTo>
                <a:lnTo>
                  <a:pt x="0" y="179196"/>
                </a:lnTo>
                <a:lnTo>
                  <a:pt x="955421" y="179196"/>
                </a:lnTo>
                <a:lnTo>
                  <a:pt x="955421" y="262889"/>
                </a:lnTo>
              </a:path>
            </a:pathLst>
          </a:custGeom>
          <a:ln w="26424">
            <a:solidFill>
              <a:srgbClr val="D97107"/>
            </a:solidFill>
          </a:ln>
        </p:spPr>
        <p:txBody>
          <a:bodyPr wrap="square" lIns="0" tIns="0" rIns="0" bIns="0" rtlCol="0"/>
          <a:lstStyle/>
          <a:p>
            <a:pPr defTabSz="685800">
              <a:defRPr/>
            </a:pPr>
            <a:endParaRPr>
              <a:solidFill>
                <a:prstClr val="black"/>
              </a:solidFill>
              <a:latin typeface="Calibri"/>
            </a:endParaRPr>
          </a:p>
        </p:txBody>
      </p:sp>
      <p:sp>
        <p:nvSpPr>
          <p:cNvPr id="115" name="object 5"/>
          <p:cNvSpPr/>
          <p:nvPr/>
        </p:nvSpPr>
        <p:spPr>
          <a:xfrm>
            <a:off x="7415217" y="5355896"/>
            <a:ext cx="0" cy="263525"/>
          </a:xfrm>
          <a:custGeom>
            <a:avLst/>
            <a:gdLst/>
            <a:ahLst/>
            <a:cxnLst/>
            <a:rect l="l" t="t" r="r" b="b"/>
            <a:pathLst>
              <a:path h="263525">
                <a:moveTo>
                  <a:pt x="0" y="0"/>
                </a:moveTo>
                <a:lnTo>
                  <a:pt x="0" y="262953"/>
                </a:lnTo>
              </a:path>
            </a:pathLst>
          </a:custGeom>
          <a:ln w="26424">
            <a:solidFill>
              <a:srgbClr val="D97107"/>
            </a:solidFill>
          </a:ln>
        </p:spPr>
        <p:txBody>
          <a:bodyPr wrap="square" lIns="0" tIns="0" rIns="0" bIns="0" rtlCol="0"/>
          <a:lstStyle/>
          <a:p>
            <a:pPr defTabSz="685800">
              <a:defRPr/>
            </a:pPr>
            <a:endParaRPr>
              <a:solidFill>
                <a:prstClr val="black"/>
              </a:solidFill>
              <a:latin typeface="Calibri"/>
            </a:endParaRPr>
          </a:p>
        </p:txBody>
      </p:sp>
      <p:sp>
        <p:nvSpPr>
          <p:cNvPr id="116" name="object 6"/>
          <p:cNvSpPr/>
          <p:nvPr/>
        </p:nvSpPr>
        <p:spPr>
          <a:xfrm>
            <a:off x="7415217" y="4519217"/>
            <a:ext cx="0" cy="262890"/>
          </a:xfrm>
          <a:custGeom>
            <a:avLst/>
            <a:gdLst/>
            <a:ahLst/>
            <a:cxnLst/>
            <a:rect l="l" t="t" r="r" b="b"/>
            <a:pathLst>
              <a:path h="262889">
                <a:moveTo>
                  <a:pt x="0" y="0"/>
                </a:moveTo>
                <a:lnTo>
                  <a:pt x="0" y="262889"/>
                </a:lnTo>
              </a:path>
            </a:pathLst>
          </a:custGeom>
          <a:ln w="26424">
            <a:solidFill>
              <a:srgbClr val="D97107"/>
            </a:solidFill>
          </a:ln>
        </p:spPr>
        <p:txBody>
          <a:bodyPr wrap="square" lIns="0" tIns="0" rIns="0" bIns="0" rtlCol="0"/>
          <a:lstStyle/>
          <a:p>
            <a:pPr defTabSz="685800">
              <a:defRPr/>
            </a:pPr>
            <a:endParaRPr>
              <a:solidFill>
                <a:prstClr val="black"/>
              </a:solidFill>
              <a:latin typeface="Calibri"/>
            </a:endParaRPr>
          </a:p>
        </p:txBody>
      </p:sp>
      <p:sp>
        <p:nvSpPr>
          <p:cNvPr id="117" name="object 7"/>
          <p:cNvSpPr/>
          <p:nvPr/>
        </p:nvSpPr>
        <p:spPr>
          <a:xfrm>
            <a:off x="7415219" y="3682542"/>
            <a:ext cx="1090295" cy="262890"/>
          </a:xfrm>
          <a:custGeom>
            <a:avLst/>
            <a:gdLst/>
            <a:ahLst/>
            <a:cxnLst/>
            <a:rect l="l" t="t" r="r" b="b"/>
            <a:pathLst>
              <a:path w="1090295" h="262889">
                <a:moveTo>
                  <a:pt x="1089786" y="0"/>
                </a:moveTo>
                <a:lnTo>
                  <a:pt x="1089786" y="179196"/>
                </a:lnTo>
                <a:lnTo>
                  <a:pt x="0" y="179196"/>
                </a:lnTo>
                <a:lnTo>
                  <a:pt x="0" y="262889"/>
                </a:lnTo>
              </a:path>
            </a:pathLst>
          </a:custGeom>
          <a:ln w="26424">
            <a:solidFill>
              <a:srgbClr val="D97107"/>
            </a:solidFill>
          </a:ln>
        </p:spPr>
        <p:txBody>
          <a:bodyPr wrap="square" lIns="0" tIns="0" rIns="0" bIns="0" rtlCol="0"/>
          <a:lstStyle/>
          <a:p>
            <a:pPr defTabSz="685800">
              <a:defRPr/>
            </a:pPr>
            <a:endParaRPr>
              <a:solidFill>
                <a:prstClr val="black"/>
              </a:solidFill>
              <a:latin typeface="Calibri"/>
            </a:endParaRPr>
          </a:p>
        </p:txBody>
      </p:sp>
      <p:sp>
        <p:nvSpPr>
          <p:cNvPr id="118" name="object 8"/>
          <p:cNvSpPr/>
          <p:nvPr/>
        </p:nvSpPr>
        <p:spPr>
          <a:xfrm>
            <a:off x="8504877" y="2844342"/>
            <a:ext cx="0" cy="262890"/>
          </a:xfrm>
          <a:custGeom>
            <a:avLst/>
            <a:gdLst/>
            <a:ahLst/>
            <a:cxnLst/>
            <a:rect l="l" t="t" r="r" b="b"/>
            <a:pathLst>
              <a:path h="262889">
                <a:moveTo>
                  <a:pt x="0" y="0"/>
                </a:moveTo>
                <a:lnTo>
                  <a:pt x="0" y="262889"/>
                </a:lnTo>
              </a:path>
            </a:pathLst>
          </a:custGeom>
          <a:ln w="26424">
            <a:solidFill>
              <a:srgbClr val="D97107"/>
            </a:solidFill>
          </a:ln>
        </p:spPr>
        <p:txBody>
          <a:bodyPr wrap="square" lIns="0" tIns="0" rIns="0" bIns="0" rtlCol="0"/>
          <a:lstStyle/>
          <a:p>
            <a:pPr defTabSz="685800">
              <a:defRPr/>
            </a:pPr>
            <a:endParaRPr>
              <a:solidFill>
                <a:prstClr val="black"/>
              </a:solidFill>
              <a:latin typeface="Calibri"/>
            </a:endParaRPr>
          </a:p>
        </p:txBody>
      </p:sp>
      <p:sp>
        <p:nvSpPr>
          <p:cNvPr id="119" name="object 9"/>
          <p:cNvSpPr/>
          <p:nvPr/>
        </p:nvSpPr>
        <p:spPr>
          <a:xfrm>
            <a:off x="6320986" y="2007666"/>
            <a:ext cx="2184400" cy="262890"/>
          </a:xfrm>
          <a:custGeom>
            <a:avLst/>
            <a:gdLst/>
            <a:ahLst/>
            <a:cxnLst/>
            <a:rect l="l" t="t" r="r" b="b"/>
            <a:pathLst>
              <a:path w="2184400" h="262890">
                <a:moveTo>
                  <a:pt x="0" y="0"/>
                </a:moveTo>
                <a:lnTo>
                  <a:pt x="0" y="179197"/>
                </a:lnTo>
                <a:lnTo>
                  <a:pt x="2183891" y="179197"/>
                </a:lnTo>
                <a:lnTo>
                  <a:pt x="2183891" y="262889"/>
                </a:lnTo>
              </a:path>
            </a:pathLst>
          </a:custGeom>
          <a:ln w="26424">
            <a:solidFill>
              <a:srgbClr val="BE6305"/>
            </a:solidFill>
          </a:ln>
        </p:spPr>
        <p:txBody>
          <a:bodyPr wrap="square" lIns="0" tIns="0" rIns="0" bIns="0" rtlCol="0"/>
          <a:lstStyle/>
          <a:p>
            <a:pPr defTabSz="685800">
              <a:defRPr/>
            </a:pPr>
            <a:endParaRPr>
              <a:solidFill>
                <a:prstClr val="black"/>
              </a:solidFill>
              <a:latin typeface="Calibri"/>
            </a:endParaRPr>
          </a:p>
        </p:txBody>
      </p:sp>
      <p:sp>
        <p:nvSpPr>
          <p:cNvPr id="120" name="object 10"/>
          <p:cNvSpPr/>
          <p:nvPr/>
        </p:nvSpPr>
        <p:spPr>
          <a:xfrm>
            <a:off x="5359341" y="4519217"/>
            <a:ext cx="0" cy="262890"/>
          </a:xfrm>
          <a:custGeom>
            <a:avLst/>
            <a:gdLst/>
            <a:ahLst/>
            <a:cxnLst/>
            <a:rect l="l" t="t" r="r" b="b"/>
            <a:pathLst>
              <a:path h="262889">
                <a:moveTo>
                  <a:pt x="0" y="0"/>
                </a:moveTo>
                <a:lnTo>
                  <a:pt x="0" y="262889"/>
                </a:lnTo>
              </a:path>
            </a:pathLst>
          </a:custGeom>
          <a:ln w="26424">
            <a:solidFill>
              <a:srgbClr val="D97107"/>
            </a:solidFill>
          </a:ln>
        </p:spPr>
        <p:txBody>
          <a:bodyPr wrap="square" lIns="0" tIns="0" rIns="0" bIns="0" rtlCol="0"/>
          <a:lstStyle/>
          <a:p>
            <a:pPr defTabSz="685800">
              <a:defRPr/>
            </a:pPr>
            <a:endParaRPr>
              <a:solidFill>
                <a:prstClr val="black"/>
              </a:solidFill>
              <a:latin typeface="Calibri"/>
            </a:endParaRPr>
          </a:p>
        </p:txBody>
      </p:sp>
      <p:sp>
        <p:nvSpPr>
          <p:cNvPr id="121" name="object 11"/>
          <p:cNvSpPr/>
          <p:nvPr/>
        </p:nvSpPr>
        <p:spPr>
          <a:xfrm>
            <a:off x="5359341" y="3682542"/>
            <a:ext cx="0" cy="262890"/>
          </a:xfrm>
          <a:custGeom>
            <a:avLst/>
            <a:gdLst/>
            <a:ahLst/>
            <a:cxnLst/>
            <a:rect l="l" t="t" r="r" b="b"/>
            <a:pathLst>
              <a:path h="262889">
                <a:moveTo>
                  <a:pt x="0" y="0"/>
                </a:moveTo>
                <a:lnTo>
                  <a:pt x="0" y="262889"/>
                </a:lnTo>
              </a:path>
            </a:pathLst>
          </a:custGeom>
          <a:ln w="26424">
            <a:solidFill>
              <a:srgbClr val="D97107"/>
            </a:solidFill>
          </a:ln>
        </p:spPr>
        <p:txBody>
          <a:bodyPr wrap="square" lIns="0" tIns="0" rIns="0" bIns="0" rtlCol="0"/>
          <a:lstStyle/>
          <a:p>
            <a:pPr defTabSz="685800">
              <a:defRPr/>
            </a:pPr>
            <a:endParaRPr>
              <a:solidFill>
                <a:prstClr val="black"/>
              </a:solidFill>
              <a:latin typeface="Calibri"/>
            </a:endParaRPr>
          </a:p>
        </p:txBody>
      </p:sp>
      <p:sp>
        <p:nvSpPr>
          <p:cNvPr id="122" name="object 12"/>
          <p:cNvSpPr/>
          <p:nvPr/>
        </p:nvSpPr>
        <p:spPr>
          <a:xfrm>
            <a:off x="4031938" y="2844342"/>
            <a:ext cx="1326515" cy="262890"/>
          </a:xfrm>
          <a:custGeom>
            <a:avLst/>
            <a:gdLst/>
            <a:ahLst/>
            <a:cxnLst/>
            <a:rect l="l" t="t" r="r" b="b"/>
            <a:pathLst>
              <a:path w="1326514" h="262889">
                <a:moveTo>
                  <a:pt x="0" y="0"/>
                </a:moveTo>
                <a:lnTo>
                  <a:pt x="0" y="179197"/>
                </a:lnTo>
                <a:lnTo>
                  <a:pt x="1326514" y="179197"/>
                </a:lnTo>
                <a:lnTo>
                  <a:pt x="1326514" y="262889"/>
                </a:lnTo>
              </a:path>
            </a:pathLst>
          </a:custGeom>
          <a:ln w="26424">
            <a:solidFill>
              <a:srgbClr val="D97107"/>
            </a:solidFill>
          </a:ln>
        </p:spPr>
        <p:txBody>
          <a:bodyPr wrap="square" lIns="0" tIns="0" rIns="0" bIns="0" rtlCol="0"/>
          <a:lstStyle/>
          <a:p>
            <a:pPr defTabSz="685800">
              <a:defRPr/>
            </a:pPr>
            <a:endParaRPr>
              <a:solidFill>
                <a:prstClr val="black"/>
              </a:solidFill>
              <a:latin typeface="Calibri"/>
            </a:endParaRPr>
          </a:p>
        </p:txBody>
      </p:sp>
      <p:sp>
        <p:nvSpPr>
          <p:cNvPr id="123" name="object 13"/>
          <p:cNvSpPr/>
          <p:nvPr/>
        </p:nvSpPr>
        <p:spPr>
          <a:xfrm>
            <a:off x="2863029" y="4519217"/>
            <a:ext cx="0" cy="262890"/>
          </a:xfrm>
          <a:custGeom>
            <a:avLst/>
            <a:gdLst/>
            <a:ahLst/>
            <a:cxnLst/>
            <a:rect l="l" t="t" r="r" b="b"/>
            <a:pathLst>
              <a:path h="262889">
                <a:moveTo>
                  <a:pt x="0" y="0"/>
                </a:moveTo>
                <a:lnTo>
                  <a:pt x="0" y="262889"/>
                </a:lnTo>
              </a:path>
            </a:pathLst>
          </a:custGeom>
          <a:ln w="26424">
            <a:solidFill>
              <a:srgbClr val="D97107"/>
            </a:solidFill>
          </a:ln>
        </p:spPr>
        <p:txBody>
          <a:bodyPr wrap="square" lIns="0" tIns="0" rIns="0" bIns="0" rtlCol="0"/>
          <a:lstStyle/>
          <a:p>
            <a:pPr defTabSz="685800">
              <a:defRPr/>
            </a:pPr>
            <a:endParaRPr>
              <a:solidFill>
                <a:prstClr val="black"/>
              </a:solidFill>
              <a:latin typeface="Calibri"/>
            </a:endParaRPr>
          </a:p>
        </p:txBody>
      </p:sp>
      <p:sp>
        <p:nvSpPr>
          <p:cNvPr id="124" name="object 14"/>
          <p:cNvSpPr/>
          <p:nvPr/>
        </p:nvSpPr>
        <p:spPr>
          <a:xfrm>
            <a:off x="2863029" y="3682542"/>
            <a:ext cx="0" cy="262890"/>
          </a:xfrm>
          <a:custGeom>
            <a:avLst/>
            <a:gdLst/>
            <a:ahLst/>
            <a:cxnLst/>
            <a:rect l="l" t="t" r="r" b="b"/>
            <a:pathLst>
              <a:path h="262889">
                <a:moveTo>
                  <a:pt x="0" y="0"/>
                </a:moveTo>
                <a:lnTo>
                  <a:pt x="0" y="262889"/>
                </a:lnTo>
              </a:path>
            </a:pathLst>
          </a:custGeom>
          <a:ln w="26424">
            <a:solidFill>
              <a:srgbClr val="D97107"/>
            </a:solidFill>
          </a:ln>
        </p:spPr>
        <p:txBody>
          <a:bodyPr wrap="square" lIns="0" tIns="0" rIns="0" bIns="0" rtlCol="0"/>
          <a:lstStyle/>
          <a:p>
            <a:pPr defTabSz="685800">
              <a:defRPr/>
            </a:pPr>
            <a:endParaRPr>
              <a:solidFill>
                <a:prstClr val="black"/>
              </a:solidFill>
              <a:latin typeface="Calibri"/>
            </a:endParaRPr>
          </a:p>
        </p:txBody>
      </p:sp>
      <p:sp>
        <p:nvSpPr>
          <p:cNvPr id="125" name="object 15"/>
          <p:cNvSpPr/>
          <p:nvPr/>
        </p:nvSpPr>
        <p:spPr>
          <a:xfrm>
            <a:off x="2863031" y="2844342"/>
            <a:ext cx="1169035" cy="262890"/>
          </a:xfrm>
          <a:custGeom>
            <a:avLst/>
            <a:gdLst/>
            <a:ahLst/>
            <a:cxnLst/>
            <a:rect l="l" t="t" r="r" b="b"/>
            <a:pathLst>
              <a:path w="1169035" h="262889">
                <a:moveTo>
                  <a:pt x="1169035" y="0"/>
                </a:moveTo>
                <a:lnTo>
                  <a:pt x="1169035" y="179197"/>
                </a:lnTo>
                <a:lnTo>
                  <a:pt x="0" y="179197"/>
                </a:lnTo>
                <a:lnTo>
                  <a:pt x="0" y="262889"/>
                </a:lnTo>
              </a:path>
            </a:pathLst>
          </a:custGeom>
          <a:ln w="26424">
            <a:solidFill>
              <a:srgbClr val="D97107"/>
            </a:solidFill>
          </a:ln>
        </p:spPr>
        <p:txBody>
          <a:bodyPr wrap="square" lIns="0" tIns="0" rIns="0" bIns="0" rtlCol="0"/>
          <a:lstStyle/>
          <a:p>
            <a:pPr defTabSz="685800">
              <a:defRPr/>
            </a:pPr>
            <a:endParaRPr>
              <a:solidFill>
                <a:prstClr val="black"/>
              </a:solidFill>
              <a:latin typeface="Calibri"/>
            </a:endParaRPr>
          </a:p>
        </p:txBody>
      </p:sp>
      <p:grpSp>
        <p:nvGrpSpPr>
          <p:cNvPr id="126" name="object 16"/>
          <p:cNvGrpSpPr/>
          <p:nvPr/>
        </p:nvGrpSpPr>
        <p:grpSpPr>
          <a:xfrm>
            <a:off x="3246061" y="1419784"/>
            <a:ext cx="5603748" cy="864235"/>
            <a:chOff x="2497454" y="273938"/>
            <a:chExt cx="3664585" cy="864235"/>
          </a:xfrm>
        </p:grpSpPr>
        <p:sp>
          <p:nvSpPr>
            <p:cNvPr id="127" name="object 17"/>
            <p:cNvSpPr/>
            <p:nvPr/>
          </p:nvSpPr>
          <p:spPr>
            <a:xfrm>
              <a:off x="2510789" y="861822"/>
              <a:ext cx="2289175" cy="262890"/>
            </a:xfrm>
            <a:custGeom>
              <a:avLst/>
              <a:gdLst/>
              <a:ahLst/>
              <a:cxnLst/>
              <a:rect l="l" t="t" r="r" b="b"/>
              <a:pathLst>
                <a:path w="2289175" h="262890">
                  <a:moveTo>
                    <a:pt x="2288794" y="0"/>
                  </a:moveTo>
                  <a:lnTo>
                    <a:pt x="2288794" y="179197"/>
                  </a:lnTo>
                  <a:lnTo>
                    <a:pt x="0" y="179197"/>
                  </a:lnTo>
                  <a:lnTo>
                    <a:pt x="0" y="262889"/>
                  </a:lnTo>
                </a:path>
              </a:pathLst>
            </a:custGeom>
            <a:ln w="26424">
              <a:solidFill>
                <a:srgbClr val="BE6305"/>
              </a:solidFill>
            </a:ln>
          </p:spPr>
          <p:txBody>
            <a:bodyPr wrap="square" lIns="0" tIns="0" rIns="0" bIns="0" rtlCol="0"/>
            <a:lstStyle/>
            <a:p>
              <a:pPr defTabSz="685800">
                <a:defRPr/>
              </a:pPr>
              <a:endParaRPr>
                <a:solidFill>
                  <a:prstClr val="black"/>
                </a:solidFill>
                <a:latin typeface="Calibri"/>
              </a:endParaRPr>
            </a:p>
          </p:txBody>
        </p:sp>
        <p:sp>
          <p:nvSpPr>
            <p:cNvPr id="128" name="object 18"/>
            <p:cNvSpPr/>
            <p:nvPr/>
          </p:nvSpPr>
          <p:spPr>
            <a:xfrm>
              <a:off x="3553205" y="287273"/>
              <a:ext cx="2494915" cy="574675"/>
            </a:xfrm>
            <a:custGeom>
              <a:avLst/>
              <a:gdLst/>
              <a:ahLst/>
              <a:cxnLst/>
              <a:rect l="l" t="t" r="r" b="b"/>
              <a:pathLst>
                <a:path w="2494915" h="574675">
                  <a:moveTo>
                    <a:pt x="2437384" y="0"/>
                  </a:moveTo>
                  <a:lnTo>
                    <a:pt x="57404" y="0"/>
                  </a:lnTo>
                  <a:lnTo>
                    <a:pt x="35093" y="4522"/>
                  </a:lnTo>
                  <a:lnTo>
                    <a:pt x="16843" y="16843"/>
                  </a:lnTo>
                  <a:lnTo>
                    <a:pt x="4522" y="35093"/>
                  </a:lnTo>
                  <a:lnTo>
                    <a:pt x="0" y="57403"/>
                  </a:lnTo>
                  <a:lnTo>
                    <a:pt x="0" y="517143"/>
                  </a:lnTo>
                  <a:lnTo>
                    <a:pt x="4522" y="539454"/>
                  </a:lnTo>
                  <a:lnTo>
                    <a:pt x="16843" y="557704"/>
                  </a:lnTo>
                  <a:lnTo>
                    <a:pt x="35093" y="570025"/>
                  </a:lnTo>
                  <a:lnTo>
                    <a:pt x="57404" y="574548"/>
                  </a:lnTo>
                  <a:lnTo>
                    <a:pt x="2437384" y="574548"/>
                  </a:lnTo>
                  <a:lnTo>
                    <a:pt x="2459694" y="570025"/>
                  </a:lnTo>
                  <a:lnTo>
                    <a:pt x="2477944" y="557704"/>
                  </a:lnTo>
                  <a:lnTo>
                    <a:pt x="2490265" y="539454"/>
                  </a:lnTo>
                  <a:lnTo>
                    <a:pt x="2494788" y="517143"/>
                  </a:lnTo>
                  <a:lnTo>
                    <a:pt x="2494788" y="57403"/>
                  </a:lnTo>
                  <a:lnTo>
                    <a:pt x="2490265" y="35093"/>
                  </a:lnTo>
                  <a:lnTo>
                    <a:pt x="2477944" y="16843"/>
                  </a:lnTo>
                  <a:lnTo>
                    <a:pt x="2459694" y="4522"/>
                  </a:lnTo>
                  <a:lnTo>
                    <a:pt x="2437384" y="0"/>
                  </a:lnTo>
                  <a:close/>
                </a:path>
              </a:pathLst>
            </a:custGeom>
            <a:solidFill>
              <a:srgbClr val="EF7E08"/>
            </a:solidFill>
          </p:spPr>
          <p:txBody>
            <a:bodyPr wrap="square" lIns="0" tIns="0" rIns="0" bIns="0" rtlCol="0"/>
            <a:lstStyle/>
            <a:p>
              <a:pPr defTabSz="685800">
                <a:defRPr/>
              </a:pPr>
              <a:endParaRPr>
                <a:solidFill>
                  <a:prstClr val="black"/>
                </a:solidFill>
                <a:latin typeface="Calibri"/>
              </a:endParaRPr>
            </a:p>
          </p:txBody>
        </p:sp>
        <p:sp>
          <p:nvSpPr>
            <p:cNvPr id="129" name="object 19"/>
            <p:cNvSpPr/>
            <p:nvPr/>
          </p:nvSpPr>
          <p:spPr>
            <a:xfrm>
              <a:off x="3553205" y="287273"/>
              <a:ext cx="2494915" cy="574675"/>
            </a:xfrm>
            <a:custGeom>
              <a:avLst/>
              <a:gdLst/>
              <a:ahLst/>
              <a:cxnLst/>
              <a:rect l="l" t="t" r="r" b="b"/>
              <a:pathLst>
                <a:path w="2494915" h="574675">
                  <a:moveTo>
                    <a:pt x="0" y="57403"/>
                  </a:moveTo>
                  <a:lnTo>
                    <a:pt x="4522" y="35093"/>
                  </a:lnTo>
                  <a:lnTo>
                    <a:pt x="16843" y="16843"/>
                  </a:lnTo>
                  <a:lnTo>
                    <a:pt x="35093" y="4522"/>
                  </a:lnTo>
                  <a:lnTo>
                    <a:pt x="57404" y="0"/>
                  </a:lnTo>
                  <a:lnTo>
                    <a:pt x="2437384" y="0"/>
                  </a:lnTo>
                  <a:lnTo>
                    <a:pt x="2459694" y="4522"/>
                  </a:lnTo>
                  <a:lnTo>
                    <a:pt x="2477944" y="16843"/>
                  </a:lnTo>
                  <a:lnTo>
                    <a:pt x="2490265" y="35093"/>
                  </a:lnTo>
                  <a:lnTo>
                    <a:pt x="2494788" y="57403"/>
                  </a:lnTo>
                  <a:lnTo>
                    <a:pt x="2494788" y="517143"/>
                  </a:lnTo>
                  <a:lnTo>
                    <a:pt x="2490265" y="539454"/>
                  </a:lnTo>
                  <a:lnTo>
                    <a:pt x="2477944" y="557704"/>
                  </a:lnTo>
                  <a:lnTo>
                    <a:pt x="2459694" y="570025"/>
                  </a:lnTo>
                  <a:lnTo>
                    <a:pt x="2437384" y="574548"/>
                  </a:lnTo>
                  <a:lnTo>
                    <a:pt x="57404" y="574548"/>
                  </a:lnTo>
                  <a:lnTo>
                    <a:pt x="35093" y="570025"/>
                  </a:lnTo>
                  <a:lnTo>
                    <a:pt x="16843" y="557704"/>
                  </a:lnTo>
                  <a:lnTo>
                    <a:pt x="4522" y="539454"/>
                  </a:lnTo>
                  <a:lnTo>
                    <a:pt x="0" y="517143"/>
                  </a:lnTo>
                  <a:lnTo>
                    <a:pt x="0" y="57403"/>
                  </a:lnTo>
                  <a:close/>
                </a:path>
              </a:pathLst>
            </a:custGeom>
            <a:ln w="26424">
              <a:solidFill>
                <a:srgbClr val="FFFFFF"/>
              </a:solidFill>
            </a:ln>
          </p:spPr>
          <p:txBody>
            <a:bodyPr wrap="square" lIns="0" tIns="0" rIns="0" bIns="0" rtlCol="0"/>
            <a:lstStyle/>
            <a:p>
              <a:pPr defTabSz="685800">
                <a:defRPr/>
              </a:pPr>
              <a:endParaRPr>
                <a:solidFill>
                  <a:prstClr val="black"/>
                </a:solidFill>
                <a:latin typeface="Calibri"/>
              </a:endParaRPr>
            </a:p>
          </p:txBody>
        </p:sp>
        <p:sp>
          <p:nvSpPr>
            <p:cNvPr id="130" name="object 20"/>
            <p:cNvSpPr/>
            <p:nvPr/>
          </p:nvSpPr>
          <p:spPr>
            <a:xfrm>
              <a:off x="3652265" y="383285"/>
              <a:ext cx="2496820" cy="574675"/>
            </a:xfrm>
            <a:custGeom>
              <a:avLst/>
              <a:gdLst/>
              <a:ahLst/>
              <a:cxnLst/>
              <a:rect l="l" t="t" r="r" b="b"/>
              <a:pathLst>
                <a:path w="2496820" h="574675">
                  <a:moveTo>
                    <a:pt x="2438908" y="0"/>
                  </a:moveTo>
                  <a:lnTo>
                    <a:pt x="57404" y="0"/>
                  </a:lnTo>
                  <a:lnTo>
                    <a:pt x="35093" y="4522"/>
                  </a:lnTo>
                  <a:lnTo>
                    <a:pt x="16843" y="16843"/>
                  </a:lnTo>
                  <a:lnTo>
                    <a:pt x="4522" y="35093"/>
                  </a:lnTo>
                  <a:lnTo>
                    <a:pt x="0" y="57403"/>
                  </a:lnTo>
                  <a:lnTo>
                    <a:pt x="0" y="517143"/>
                  </a:lnTo>
                  <a:lnTo>
                    <a:pt x="4522" y="539454"/>
                  </a:lnTo>
                  <a:lnTo>
                    <a:pt x="16843" y="557704"/>
                  </a:lnTo>
                  <a:lnTo>
                    <a:pt x="35093" y="570025"/>
                  </a:lnTo>
                  <a:lnTo>
                    <a:pt x="57404" y="574548"/>
                  </a:lnTo>
                  <a:lnTo>
                    <a:pt x="2438908" y="574548"/>
                  </a:lnTo>
                  <a:lnTo>
                    <a:pt x="2461218" y="570025"/>
                  </a:lnTo>
                  <a:lnTo>
                    <a:pt x="2479468" y="557704"/>
                  </a:lnTo>
                  <a:lnTo>
                    <a:pt x="2491789" y="539454"/>
                  </a:lnTo>
                  <a:lnTo>
                    <a:pt x="2496312" y="517143"/>
                  </a:lnTo>
                  <a:lnTo>
                    <a:pt x="2496312" y="57403"/>
                  </a:lnTo>
                  <a:lnTo>
                    <a:pt x="2491789" y="35093"/>
                  </a:lnTo>
                  <a:lnTo>
                    <a:pt x="2479468" y="16843"/>
                  </a:lnTo>
                  <a:lnTo>
                    <a:pt x="2461218" y="4522"/>
                  </a:lnTo>
                  <a:lnTo>
                    <a:pt x="2438908" y="0"/>
                  </a:lnTo>
                  <a:close/>
                </a:path>
              </a:pathLst>
            </a:custGeom>
            <a:solidFill>
              <a:srgbClr val="FFFFFF">
                <a:alpha val="90194"/>
              </a:srgbClr>
            </a:solidFill>
          </p:spPr>
          <p:txBody>
            <a:bodyPr wrap="square" lIns="0" tIns="0" rIns="0" bIns="0" rtlCol="0"/>
            <a:lstStyle/>
            <a:p>
              <a:pPr defTabSz="685800">
                <a:defRPr/>
              </a:pPr>
              <a:endParaRPr>
                <a:solidFill>
                  <a:prstClr val="black"/>
                </a:solidFill>
                <a:latin typeface="Calibri"/>
              </a:endParaRPr>
            </a:p>
          </p:txBody>
        </p:sp>
        <p:sp>
          <p:nvSpPr>
            <p:cNvPr id="131" name="object 21"/>
            <p:cNvSpPr/>
            <p:nvPr/>
          </p:nvSpPr>
          <p:spPr>
            <a:xfrm>
              <a:off x="3652265" y="383285"/>
              <a:ext cx="2496820" cy="574675"/>
            </a:xfrm>
            <a:custGeom>
              <a:avLst/>
              <a:gdLst/>
              <a:ahLst/>
              <a:cxnLst/>
              <a:rect l="l" t="t" r="r" b="b"/>
              <a:pathLst>
                <a:path w="2496820" h="574675">
                  <a:moveTo>
                    <a:pt x="0" y="57403"/>
                  </a:moveTo>
                  <a:lnTo>
                    <a:pt x="4522" y="35093"/>
                  </a:lnTo>
                  <a:lnTo>
                    <a:pt x="16843" y="16843"/>
                  </a:lnTo>
                  <a:lnTo>
                    <a:pt x="35093" y="4522"/>
                  </a:lnTo>
                  <a:lnTo>
                    <a:pt x="57404" y="0"/>
                  </a:lnTo>
                  <a:lnTo>
                    <a:pt x="2438908" y="0"/>
                  </a:lnTo>
                  <a:lnTo>
                    <a:pt x="2461218" y="4522"/>
                  </a:lnTo>
                  <a:lnTo>
                    <a:pt x="2479468" y="16843"/>
                  </a:lnTo>
                  <a:lnTo>
                    <a:pt x="2491789" y="35093"/>
                  </a:lnTo>
                  <a:lnTo>
                    <a:pt x="2496312" y="57403"/>
                  </a:lnTo>
                  <a:lnTo>
                    <a:pt x="2496312" y="517143"/>
                  </a:lnTo>
                  <a:lnTo>
                    <a:pt x="2491789" y="539454"/>
                  </a:lnTo>
                  <a:lnTo>
                    <a:pt x="2479468" y="557704"/>
                  </a:lnTo>
                  <a:lnTo>
                    <a:pt x="2461218" y="570025"/>
                  </a:lnTo>
                  <a:lnTo>
                    <a:pt x="2438908" y="574548"/>
                  </a:lnTo>
                  <a:lnTo>
                    <a:pt x="57404" y="574548"/>
                  </a:lnTo>
                  <a:lnTo>
                    <a:pt x="35093" y="570025"/>
                  </a:lnTo>
                  <a:lnTo>
                    <a:pt x="16843" y="557704"/>
                  </a:lnTo>
                  <a:lnTo>
                    <a:pt x="4522" y="539454"/>
                  </a:lnTo>
                  <a:lnTo>
                    <a:pt x="0" y="517143"/>
                  </a:lnTo>
                  <a:lnTo>
                    <a:pt x="0" y="57403"/>
                  </a:lnTo>
                  <a:close/>
                </a:path>
              </a:pathLst>
            </a:custGeom>
            <a:ln w="26424">
              <a:solidFill>
                <a:srgbClr val="EF7E08"/>
              </a:solidFill>
            </a:ln>
          </p:spPr>
          <p:txBody>
            <a:bodyPr wrap="square" lIns="0" tIns="0" rIns="0" bIns="0" rtlCol="0"/>
            <a:lstStyle/>
            <a:p>
              <a:pPr defTabSz="685800">
                <a:defRPr/>
              </a:pPr>
              <a:endParaRPr>
                <a:solidFill>
                  <a:prstClr val="black"/>
                </a:solidFill>
                <a:latin typeface="Calibri"/>
              </a:endParaRPr>
            </a:p>
          </p:txBody>
        </p:sp>
      </p:grpSp>
      <p:sp>
        <p:nvSpPr>
          <p:cNvPr id="132" name="object 22"/>
          <p:cNvSpPr txBox="1"/>
          <p:nvPr/>
        </p:nvSpPr>
        <p:spPr>
          <a:xfrm>
            <a:off x="5173413" y="1675766"/>
            <a:ext cx="3106166" cy="251351"/>
          </a:xfrm>
          <a:prstGeom prst="rect">
            <a:avLst/>
          </a:prstGeom>
        </p:spPr>
        <p:txBody>
          <a:bodyPr vert="horz" wrap="square" lIns="0" tIns="45720" rIns="0" bIns="0" rtlCol="0">
            <a:spAutoFit/>
          </a:bodyPr>
          <a:lstStyle/>
          <a:p>
            <a:pPr marL="780395" marR="5080" indent="-768331" defTabSz="685800">
              <a:lnSpc>
                <a:spcPts val="1550"/>
              </a:lnSpc>
              <a:spcBef>
                <a:spcPts val="360"/>
              </a:spcBef>
              <a:defRPr/>
            </a:pPr>
            <a:r>
              <a:rPr sz="1500" spc="-5" dirty="0">
                <a:solidFill>
                  <a:prstClr val="black"/>
                </a:solidFill>
                <a:latin typeface="Calibri"/>
                <a:cs typeface="Arial MT"/>
              </a:rPr>
              <a:t>EV</a:t>
            </a:r>
            <a:r>
              <a:rPr sz="1500" dirty="0">
                <a:solidFill>
                  <a:prstClr val="black"/>
                </a:solidFill>
                <a:latin typeface="Calibri"/>
                <a:cs typeface="Arial MT"/>
              </a:rPr>
              <a:t>M/V</a:t>
            </a:r>
            <a:r>
              <a:rPr lang="en-IN" sz="1500" dirty="0">
                <a:solidFill>
                  <a:prstClr val="black"/>
                </a:solidFill>
                <a:latin typeface="Calibri"/>
                <a:cs typeface="Arial MT"/>
              </a:rPr>
              <a:t>VP</a:t>
            </a:r>
            <a:r>
              <a:rPr lang="en-IN" sz="1500" spc="-114" dirty="0">
                <a:solidFill>
                  <a:prstClr val="black"/>
                </a:solidFill>
                <a:latin typeface="Calibri"/>
                <a:cs typeface="Arial MT"/>
              </a:rPr>
              <a:t>AT</a:t>
            </a:r>
            <a:r>
              <a:rPr sz="1500" spc="-15" dirty="0">
                <a:solidFill>
                  <a:prstClr val="black"/>
                </a:solidFill>
                <a:latin typeface="Calibri"/>
                <a:cs typeface="Arial MT"/>
              </a:rPr>
              <a:t> </a:t>
            </a:r>
            <a:r>
              <a:rPr sz="1500" spc="-5" dirty="0">
                <a:solidFill>
                  <a:prstClr val="black"/>
                </a:solidFill>
                <a:latin typeface="Calibri"/>
                <a:cs typeface="Arial MT"/>
              </a:rPr>
              <a:t>Re</a:t>
            </a:r>
            <a:r>
              <a:rPr sz="1500" dirty="0">
                <a:solidFill>
                  <a:prstClr val="black"/>
                </a:solidFill>
                <a:latin typeface="Calibri"/>
                <a:cs typeface="Arial MT"/>
              </a:rPr>
              <a:t>p</a:t>
            </a:r>
            <a:r>
              <a:rPr sz="1500" spc="-5" dirty="0">
                <a:solidFill>
                  <a:prstClr val="black"/>
                </a:solidFill>
                <a:latin typeface="Calibri"/>
                <a:cs typeface="Arial MT"/>
              </a:rPr>
              <a:t>l</a:t>
            </a:r>
            <a:r>
              <a:rPr sz="1500" dirty="0">
                <a:solidFill>
                  <a:prstClr val="black"/>
                </a:solidFill>
                <a:latin typeface="Calibri"/>
                <a:cs typeface="Arial MT"/>
              </a:rPr>
              <a:t>ac</a:t>
            </a:r>
            <a:r>
              <a:rPr sz="1500" spc="-5" dirty="0">
                <a:solidFill>
                  <a:prstClr val="black"/>
                </a:solidFill>
                <a:latin typeface="Calibri"/>
                <a:cs typeface="Arial MT"/>
              </a:rPr>
              <a:t>emen</a:t>
            </a:r>
            <a:r>
              <a:rPr sz="1500" dirty="0">
                <a:solidFill>
                  <a:prstClr val="black"/>
                </a:solidFill>
                <a:latin typeface="Calibri"/>
                <a:cs typeface="Arial MT"/>
              </a:rPr>
              <a:t>t  Protocol</a:t>
            </a:r>
            <a:r>
              <a:rPr lang="en-IN" sz="1500" dirty="0">
                <a:solidFill>
                  <a:prstClr val="black"/>
                </a:solidFill>
                <a:latin typeface="Calibri"/>
                <a:cs typeface="Arial MT"/>
              </a:rPr>
              <a:t>*</a:t>
            </a:r>
            <a:endParaRPr sz="1500" dirty="0">
              <a:solidFill>
                <a:prstClr val="black"/>
              </a:solidFill>
              <a:latin typeface="Calibri"/>
              <a:cs typeface="Arial MT"/>
            </a:endParaRPr>
          </a:p>
        </p:txBody>
      </p:sp>
      <p:grpSp>
        <p:nvGrpSpPr>
          <p:cNvPr id="133" name="object 23"/>
          <p:cNvGrpSpPr/>
          <p:nvPr/>
        </p:nvGrpSpPr>
        <p:grpSpPr>
          <a:xfrm>
            <a:off x="2195899" y="2257983"/>
            <a:ext cx="3773170" cy="695960"/>
            <a:chOff x="674751" y="1112138"/>
            <a:chExt cx="3773170" cy="695960"/>
          </a:xfrm>
        </p:grpSpPr>
        <p:sp>
          <p:nvSpPr>
            <p:cNvPr id="134" name="object 24"/>
            <p:cNvSpPr/>
            <p:nvPr/>
          </p:nvSpPr>
          <p:spPr>
            <a:xfrm>
              <a:off x="688086" y="1125473"/>
              <a:ext cx="3645535" cy="573405"/>
            </a:xfrm>
            <a:custGeom>
              <a:avLst/>
              <a:gdLst/>
              <a:ahLst/>
              <a:cxnLst/>
              <a:rect l="l" t="t" r="r" b="b"/>
              <a:pathLst>
                <a:path w="3645535" h="573405">
                  <a:moveTo>
                    <a:pt x="3588130" y="0"/>
                  </a:moveTo>
                  <a:lnTo>
                    <a:pt x="57302" y="0"/>
                  </a:lnTo>
                  <a:lnTo>
                    <a:pt x="34997" y="4502"/>
                  </a:lnTo>
                  <a:lnTo>
                    <a:pt x="16783" y="16779"/>
                  </a:lnTo>
                  <a:lnTo>
                    <a:pt x="4502" y="34986"/>
                  </a:lnTo>
                  <a:lnTo>
                    <a:pt x="0" y="57276"/>
                  </a:lnTo>
                  <a:lnTo>
                    <a:pt x="0" y="515747"/>
                  </a:lnTo>
                  <a:lnTo>
                    <a:pt x="4502" y="538037"/>
                  </a:lnTo>
                  <a:lnTo>
                    <a:pt x="16783" y="556244"/>
                  </a:lnTo>
                  <a:lnTo>
                    <a:pt x="34997" y="568521"/>
                  </a:lnTo>
                  <a:lnTo>
                    <a:pt x="57302" y="573024"/>
                  </a:lnTo>
                  <a:lnTo>
                    <a:pt x="3588130" y="573024"/>
                  </a:lnTo>
                  <a:lnTo>
                    <a:pt x="3610421" y="568521"/>
                  </a:lnTo>
                  <a:lnTo>
                    <a:pt x="3628628" y="556244"/>
                  </a:lnTo>
                  <a:lnTo>
                    <a:pt x="3640905" y="538037"/>
                  </a:lnTo>
                  <a:lnTo>
                    <a:pt x="3645408" y="515747"/>
                  </a:lnTo>
                  <a:lnTo>
                    <a:pt x="3645408" y="57276"/>
                  </a:lnTo>
                  <a:lnTo>
                    <a:pt x="3640905" y="34986"/>
                  </a:lnTo>
                  <a:lnTo>
                    <a:pt x="3628628" y="16779"/>
                  </a:lnTo>
                  <a:lnTo>
                    <a:pt x="3610421" y="4502"/>
                  </a:lnTo>
                  <a:lnTo>
                    <a:pt x="3588130" y="0"/>
                  </a:lnTo>
                  <a:close/>
                </a:path>
              </a:pathLst>
            </a:custGeom>
            <a:solidFill>
              <a:srgbClr val="EF7E08"/>
            </a:solidFill>
          </p:spPr>
          <p:txBody>
            <a:bodyPr wrap="square" lIns="0" tIns="0" rIns="0" bIns="0" rtlCol="0"/>
            <a:lstStyle/>
            <a:p>
              <a:pPr defTabSz="685800">
                <a:defRPr/>
              </a:pPr>
              <a:endParaRPr>
                <a:solidFill>
                  <a:prstClr val="black"/>
                </a:solidFill>
                <a:latin typeface="Calibri"/>
              </a:endParaRPr>
            </a:p>
          </p:txBody>
        </p:sp>
        <p:sp>
          <p:nvSpPr>
            <p:cNvPr id="135" name="object 25"/>
            <p:cNvSpPr/>
            <p:nvPr/>
          </p:nvSpPr>
          <p:spPr>
            <a:xfrm>
              <a:off x="688086" y="1125473"/>
              <a:ext cx="3645535" cy="573405"/>
            </a:xfrm>
            <a:custGeom>
              <a:avLst/>
              <a:gdLst/>
              <a:ahLst/>
              <a:cxnLst/>
              <a:rect l="l" t="t" r="r" b="b"/>
              <a:pathLst>
                <a:path w="3645535" h="573405">
                  <a:moveTo>
                    <a:pt x="0" y="57276"/>
                  </a:moveTo>
                  <a:lnTo>
                    <a:pt x="4502" y="34986"/>
                  </a:lnTo>
                  <a:lnTo>
                    <a:pt x="16783" y="16779"/>
                  </a:lnTo>
                  <a:lnTo>
                    <a:pt x="34997" y="4502"/>
                  </a:lnTo>
                  <a:lnTo>
                    <a:pt x="57302" y="0"/>
                  </a:lnTo>
                  <a:lnTo>
                    <a:pt x="3588130" y="0"/>
                  </a:lnTo>
                  <a:lnTo>
                    <a:pt x="3610421" y="4502"/>
                  </a:lnTo>
                  <a:lnTo>
                    <a:pt x="3628628" y="16779"/>
                  </a:lnTo>
                  <a:lnTo>
                    <a:pt x="3640905" y="34986"/>
                  </a:lnTo>
                  <a:lnTo>
                    <a:pt x="3645408" y="57276"/>
                  </a:lnTo>
                  <a:lnTo>
                    <a:pt x="3645408" y="515747"/>
                  </a:lnTo>
                  <a:lnTo>
                    <a:pt x="3640905" y="538037"/>
                  </a:lnTo>
                  <a:lnTo>
                    <a:pt x="3628628" y="556244"/>
                  </a:lnTo>
                  <a:lnTo>
                    <a:pt x="3610421" y="568521"/>
                  </a:lnTo>
                  <a:lnTo>
                    <a:pt x="3588130" y="573024"/>
                  </a:lnTo>
                  <a:lnTo>
                    <a:pt x="57302" y="573024"/>
                  </a:lnTo>
                  <a:lnTo>
                    <a:pt x="34997" y="568521"/>
                  </a:lnTo>
                  <a:lnTo>
                    <a:pt x="16783" y="556244"/>
                  </a:lnTo>
                  <a:lnTo>
                    <a:pt x="4502" y="538037"/>
                  </a:lnTo>
                  <a:lnTo>
                    <a:pt x="0" y="515747"/>
                  </a:lnTo>
                  <a:lnTo>
                    <a:pt x="0" y="57276"/>
                  </a:lnTo>
                  <a:close/>
                </a:path>
              </a:pathLst>
            </a:custGeom>
            <a:ln w="26424">
              <a:solidFill>
                <a:srgbClr val="FFFFFF"/>
              </a:solidFill>
            </a:ln>
          </p:spPr>
          <p:txBody>
            <a:bodyPr wrap="square" lIns="0" tIns="0" rIns="0" bIns="0" rtlCol="0"/>
            <a:lstStyle/>
            <a:p>
              <a:pPr defTabSz="685800">
                <a:defRPr/>
              </a:pPr>
              <a:endParaRPr>
                <a:solidFill>
                  <a:prstClr val="black"/>
                </a:solidFill>
                <a:latin typeface="Calibri"/>
              </a:endParaRPr>
            </a:p>
          </p:txBody>
        </p:sp>
        <p:sp>
          <p:nvSpPr>
            <p:cNvPr id="136" name="object 26"/>
            <p:cNvSpPr/>
            <p:nvPr/>
          </p:nvSpPr>
          <p:spPr>
            <a:xfrm>
              <a:off x="788670" y="1219961"/>
              <a:ext cx="3645535" cy="574675"/>
            </a:xfrm>
            <a:custGeom>
              <a:avLst/>
              <a:gdLst/>
              <a:ahLst/>
              <a:cxnLst/>
              <a:rect l="l" t="t" r="r" b="b"/>
              <a:pathLst>
                <a:path w="3645535" h="574675">
                  <a:moveTo>
                    <a:pt x="3588004" y="0"/>
                  </a:moveTo>
                  <a:lnTo>
                    <a:pt x="57454" y="0"/>
                  </a:lnTo>
                  <a:lnTo>
                    <a:pt x="35088" y="4522"/>
                  </a:lnTo>
                  <a:lnTo>
                    <a:pt x="16825" y="16843"/>
                  </a:lnTo>
                  <a:lnTo>
                    <a:pt x="4514" y="35093"/>
                  </a:lnTo>
                  <a:lnTo>
                    <a:pt x="0" y="57403"/>
                  </a:lnTo>
                  <a:lnTo>
                    <a:pt x="0" y="517143"/>
                  </a:lnTo>
                  <a:lnTo>
                    <a:pt x="4514" y="539454"/>
                  </a:lnTo>
                  <a:lnTo>
                    <a:pt x="16825" y="557704"/>
                  </a:lnTo>
                  <a:lnTo>
                    <a:pt x="35088" y="570025"/>
                  </a:lnTo>
                  <a:lnTo>
                    <a:pt x="57454" y="574548"/>
                  </a:lnTo>
                  <a:lnTo>
                    <a:pt x="3588004" y="574548"/>
                  </a:lnTo>
                  <a:lnTo>
                    <a:pt x="3610314" y="570025"/>
                  </a:lnTo>
                  <a:lnTo>
                    <a:pt x="3628564" y="557704"/>
                  </a:lnTo>
                  <a:lnTo>
                    <a:pt x="3640885" y="539454"/>
                  </a:lnTo>
                  <a:lnTo>
                    <a:pt x="3645407" y="517143"/>
                  </a:lnTo>
                  <a:lnTo>
                    <a:pt x="3645407" y="57403"/>
                  </a:lnTo>
                  <a:lnTo>
                    <a:pt x="3640885" y="35093"/>
                  </a:lnTo>
                  <a:lnTo>
                    <a:pt x="3628564" y="16843"/>
                  </a:lnTo>
                  <a:lnTo>
                    <a:pt x="3610314" y="4522"/>
                  </a:lnTo>
                  <a:lnTo>
                    <a:pt x="3588004" y="0"/>
                  </a:lnTo>
                  <a:close/>
                </a:path>
              </a:pathLst>
            </a:custGeom>
            <a:solidFill>
              <a:srgbClr val="FFFFFF">
                <a:alpha val="90194"/>
              </a:srgbClr>
            </a:solidFill>
          </p:spPr>
          <p:txBody>
            <a:bodyPr wrap="square" lIns="0" tIns="0" rIns="0" bIns="0" rtlCol="0"/>
            <a:lstStyle/>
            <a:p>
              <a:pPr defTabSz="685800">
                <a:defRPr/>
              </a:pPr>
              <a:endParaRPr>
                <a:solidFill>
                  <a:prstClr val="black"/>
                </a:solidFill>
                <a:latin typeface="Calibri"/>
              </a:endParaRPr>
            </a:p>
          </p:txBody>
        </p:sp>
        <p:sp>
          <p:nvSpPr>
            <p:cNvPr id="137" name="object 27"/>
            <p:cNvSpPr/>
            <p:nvPr/>
          </p:nvSpPr>
          <p:spPr>
            <a:xfrm>
              <a:off x="788670" y="1219961"/>
              <a:ext cx="3645535" cy="574675"/>
            </a:xfrm>
            <a:custGeom>
              <a:avLst/>
              <a:gdLst/>
              <a:ahLst/>
              <a:cxnLst/>
              <a:rect l="l" t="t" r="r" b="b"/>
              <a:pathLst>
                <a:path w="3645535" h="574675">
                  <a:moveTo>
                    <a:pt x="0" y="57403"/>
                  </a:moveTo>
                  <a:lnTo>
                    <a:pt x="4514" y="35093"/>
                  </a:lnTo>
                  <a:lnTo>
                    <a:pt x="16825" y="16843"/>
                  </a:lnTo>
                  <a:lnTo>
                    <a:pt x="35088" y="4522"/>
                  </a:lnTo>
                  <a:lnTo>
                    <a:pt x="57454" y="0"/>
                  </a:lnTo>
                  <a:lnTo>
                    <a:pt x="3588004" y="0"/>
                  </a:lnTo>
                  <a:lnTo>
                    <a:pt x="3610314" y="4522"/>
                  </a:lnTo>
                  <a:lnTo>
                    <a:pt x="3628564" y="16843"/>
                  </a:lnTo>
                  <a:lnTo>
                    <a:pt x="3640885" y="35093"/>
                  </a:lnTo>
                  <a:lnTo>
                    <a:pt x="3645407" y="57403"/>
                  </a:lnTo>
                  <a:lnTo>
                    <a:pt x="3645407" y="517143"/>
                  </a:lnTo>
                  <a:lnTo>
                    <a:pt x="3640885" y="539454"/>
                  </a:lnTo>
                  <a:lnTo>
                    <a:pt x="3628564" y="557704"/>
                  </a:lnTo>
                  <a:lnTo>
                    <a:pt x="3610314" y="570025"/>
                  </a:lnTo>
                  <a:lnTo>
                    <a:pt x="3588004" y="574548"/>
                  </a:lnTo>
                  <a:lnTo>
                    <a:pt x="57454" y="574548"/>
                  </a:lnTo>
                  <a:lnTo>
                    <a:pt x="35088" y="570025"/>
                  </a:lnTo>
                  <a:lnTo>
                    <a:pt x="16825" y="557704"/>
                  </a:lnTo>
                  <a:lnTo>
                    <a:pt x="4514" y="539454"/>
                  </a:lnTo>
                  <a:lnTo>
                    <a:pt x="0" y="517143"/>
                  </a:lnTo>
                  <a:lnTo>
                    <a:pt x="0" y="57403"/>
                  </a:lnTo>
                  <a:close/>
                </a:path>
              </a:pathLst>
            </a:custGeom>
            <a:ln w="26424">
              <a:solidFill>
                <a:srgbClr val="EF7E08"/>
              </a:solidFill>
            </a:ln>
          </p:spPr>
          <p:txBody>
            <a:bodyPr wrap="square" lIns="0" tIns="0" rIns="0" bIns="0" rtlCol="0"/>
            <a:lstStyle/>
            <a:p>
              <a:pPr defTabSz="685800">
                <a:defRPr/>
              </a:pPr>
              <a:endParaRPr>
                <a:solidFill>
                  <a:prstClr val="black"/>
                </a:solidFill>
                <a:latin typeface="Calibri"/>
              </a:endParaRPr>
            </a:p>
          </p:txBody>
        </p:sp>
      </p:grpSp>
      <p:sp>
        <p:nvSpPr>
          <p:cNvPr id="138" name="object 28"/>
          <p:cNvSpPr txBox="1"/>
          <p:nvPr/>
        </p:nvSpPr>
        <p:spPr>
          <a:xfrm>
            <a:off x="3709103" y="2507742"/>
            <a:ext cx="843915" cy="243656"/>
          </a:xfrm>
          <a:prstGeom prst="rect">
            <a:avLst/>
          </a:prstGeom>
        </p:spPr>
        <p:txBody>
          <a:bodyPr vert="horz" wrap="square" lIns="0" tIns="12700" rIns="0" bIns="0" rtlCol="0">
            <a:spAutoFit/>
          </a:bodyPr>
          <a:lstStyle/>
          <a:p>
            <a:pPr marL="12700" defTabSz="685800">
              <a:spcBef>
                <a:spcPts val="100"/>
              </a:spcBef>
              <a:defRPr/>
            </a:pPr>
            <a:r>
              <a:rPr sz="1500" spc="-5" dirty="0">
                <a:solidFill>
                  <a:prstClr val="black"/>
                </a:solidFill>
                <a:latin typeface="Calibri"/>
                <a:cs typeface="Arial MT"/>
              </a:rPr>
              <a:t>U</a:t>
            </a:r>
            <a:r>
              <a:rPr sz="1500" dirty="0">
                <a:solidFill>
                  <a:prstClr val="black"/>
                </a:solidFill>
                <a:latin typeface="Calibri"/>
                <a:cs typeface="Arial MT"/>
              </a:rPr>
              <a:t>n-polled</a:t>
            </a:r>
          </a:p>
        </p:txBody>
      </p:sp>
      <p:sp>
        <p:nvSpPr>
          <p:cNvPr id="139" name="object 34"/>
          <p:cNvSpPr txBox="1"/>
          <p:nvPr/>
        </p:nvSpPr>
        <p:spPr>
          <a:xfrm>
            <a:off x="2204000" y="3345053"/>
            <a:ext cx="1517650" cy="243656"/>
          </a:xfrm>
          <a:prstGeom prst="rect">
            <a:avLst/>
          </a:prstGeom>
        </p:spPr>
        <p:txBody>
          <a:bodyPr vert="horz" wrap="square" lIns="0" tIns="12700" rIns="0" bIns="0" rtlCol="0">
            <a:spAutoFit/>
          </a:bodyPr>
          <a:lstStyle/>
          <a:p>
            <a:pPr marL="12700" defTabSz="685800">
              <a:spcBef>
                <a:spcPts val="100"/>
              </a:spcBef>
              <a:defRPr/>
            </a:pPr>
            <a:r>
              <a:rPr sz="1500" spc="-5" dirty="0">
                <a:solidFill>
                  <a:prstClr val="black"/>
                </a:solidFill>
                <a:latin typeface="Calibri"/>
                <a:cs typeface="Arial MT"/>
              </a:rPr>
              <a:t>Prior</a:t>
            </a:r>
            <a:r>
              <a:rPr sz="1500" spc="-30" dirty="0">
                <a:solidFill>
                  <a:prstClr val="black"/>
                </a:solidFill>
                <a:latin typeface="Calibri"/>
                <a:cs typeface="Arial MT"/>
              </a:rPr>
              <a:t> </a:t>
            </a:r>
            <a:r>
              <a:rPr sz="1500" dirty="0">
                <a:solidFill>
                  <a:prstClr val="black"/>
                </a:solidFill>
                <a:latin typeface="Calibri"/>
                <a:cs typeface="Arial MT"/>
              </a:rPr>
              <a:t>to</a:t>
            </a:r>
            <a:r>
              <a:rPr sz="1500" spc="-25" dirty="0">
                <a:solidFill>
                  <a:prstClr val="black"/>
                </a:solidFill>
                <a:latin typeface="Calibri"/>
                <a:cs typeface="Arial MT"/>
              </a:rPr>
              <a:t> </a:t>
            </a:r>
            <a:r>
              <a:rPr sz="1500" dirty="0">
                <a:solidFill>
                  <a:prstClr val="black"/>
                </a:solidFill>
                <a:latin typeface="Calibri"/>
                <a:cs typeface="Arial MT"/>
              </a:rPr>
              <a:t>Mock</a:t>
            </a:r>
            <a:r>
              <a:rPr sz="1500" spc="-35" dirty="0">
                <a:solidFill>
                  <a:prstClr val="black"/>
                </a:solidFill>
                <a:latin typeface="Calibri"/>
                <a:cs typeface="Arial MT"/>
              </a:rPr>
              <a:t> </a:t>
            </a:r>
            <a:r>
              <a:rPr sz="1500" spc="-5" dirty="0">
                <a:solidFill>
                  <a:prstClr val="black"/>
                </a:solidFill>
                <a:latin typeface="Calibri"/>
                <a:cs typeface="Arial MT"/>
              </a:rPr>
              <a:t>Poll</a:t>
            </a:r>
            <a:endParaRPr sz="1500" dirty="0">
              <a:solidFill>
                <a:prstClr val="black"/>
              </a:solidFill>
              <a:latin typeface="Calibri"/>
              <a:cs typeface="Arial MT"/>
            </a:endParaRPr>
          </a:p>
        </p:txBody>
      </p:sp>
      <p:grpSp>
        <p:nvGrpSpPr>
          <p:cNvPr id="140" name="object 35"/>
          <p:cNvGrpSpPr/>
          <p:nvPr/>
        </p:nvGrpSpPr>
        <p:grpSpPr>
          <a:xfrm>
            <a:off x="1639761" y="3931457"/>
            <a:ext cx="2547620" cy="697230"/>
            <a:chOff x="118613" y="2785613"/>
            <a:chExt cx="2547620" cy="697230"/>
          </a:xfrm>
        </p:grpSpPr>
        <p:sp>
          <p:nvSpPr>
            <p:cNvPr id="141" name="object 36"/>
            <p:cNvSpPr/>
            <p:nvPr/>
          </p:nvSpPr>
          <p:spPr>
            <a:xfrm>
              <a:off x="131826" y="2798825"/>
              <a:ext cx="2420620" cy="574675"/>
            </a:xfrm>
            <a:custGeom>
              <a:avLst/>
              <a:gdLst/>
              <a:ahLst/>
              <a:cxnLst/>
              <a:rect l="l" t="t" r="r" b="b"/>
              <a:pathLst>
                <a:path w="2420620" h="574675">
                  <a:moveTo>
                    <a:pt x="2362708" y="0"/>
                  </a:moveTo>
                  <a:lnTo>
                    <a:pt x="57454" y="0"/>
                  </a:lnTo>
                  <a:lnTo>
                    <a:pt x="35088" y="4522"/>
                  </a:lnTo>
                  <a:lnTo>
                    <a:pt x="16825" y="16843"/>
                  </a:lnTo>
                  <a:lnTo>
                    <a:pt x="4514" y="35093"/>
                  </a:lnTo>
                  <a:lnTo>
                    <a:pt x="0" y="57404"/>
                  </a:lnTo>
                  <a:lnTo>
                    <a:pt x="0" y="517144"/>
                  </a:lnTo>
                  <a:lnTo>
                    <a:pt x="4514" y="539454"/>
                  </a:lnTo>
                  <a:lnTo>
                    <a:pt x="16825" y="557704"/>
                  </a:lnTo>
                  <a:lnTo>
                    <a:pt x="35088" y="570025"/>
                  </a:lnTo>
                  <a:lnTo>
                    <a:pt x="57454" y="574548"/>
                  </a:lnTo>
                  <a:lnTo>
                    <a:pt x="2362708" y="574548"/>
                  </a:lnTo>
                  <a:lnTo>
                    <a:pt x="2385018" y="570025"/>
                  </a:lnTo>
                  <a:lnTo>
                    <a:pt x="2403268" y="557704"/>
                  </a:lnTo>
                  <a:lnTo>
                    <a:pt x="2415589" y="539454"/>
                  </a:lnTo>
                  <a:lnTo>
                    <a:pt x="2420112" y="517144"/>
                  </a:lnTo>
                  <a:lnTo>
                    <a:pt x="2420112" y="57404"/>
                  </a:lnTo>
                  <a:lnTo>
                    <a:pt x="2415589" y="35093"/>
                  </a:lnTo>
                  <a:lnTo>
                    <a:pt x="2403268" y="16843"/>
                  </a:lnTo>
                  <a:lnTo>
                    <a:pt x="2385018" y="4522"/>
                  </a:lnTo>
                  <a:lnTo>
                    <a:pt x="2362708" y="0"/>
                  </a:lnTo>
                  <a:close/>
                </a:path>
              </a:pathLst>
            </a:custGeom>
            <a:solidFill>
              <a:srgbClr val="EF7E08"/>
            </a:solidFill>
          </p:spPr>
          <p:txBody>
            <a:bodyPr wrap="square" lIns="0" tIns="0" rIns="0" bIns="0" rtlCol="0"/>
            <a:lstStyle/>
            <a:p>
              <a:pPr defTabSz="685800">
                <a:defRPr/>
              </a:pPr>
              <a:endParaRPr>
                <a:solidFill>
                  <a:prstClr val="black"/>
                </a:solidFill>
                <a:latin typeface="Calibri"/>
              </a:endParaRPr>
            </a:p>
          </p:txBody>
        </p:sp>
        <p:sp>
          <p:nvSpPr>
            <p:cNvPr id="142" name="object 37"/>
            <p:cNvSpPr/>
            <p:nvPr/>
          </p:nvSpPr>
          <p:spPr>
            <a:xfrm>
              <a:off x="131826" y="2798825"/>
              <a:ext cx="2420620" cy="574675"/>
            </a:xfrm>
            <a:custGeom>
              <a:avLst/>
              <a:gdLst/>
              <a:ahLst/>
              <a:cxnLst/>
              <a:rect l="l" t="t" r="r" b="b"/>
              <a:pathLst>
                <a:path w="2420620" h="574675">
                  <a:moveTo>
                    <a:pt x="0" y="57404"/>
                  </a:moveTo>
                  <a:lnTo>
                    <a:pt x="4514" y="35093"/>
                  </a:lnTo>
                  <a:lnTo>
                    <a:pt x="16825" y="16843"/>
                  </a:lnTo>
                  <a:lnTo>
                    <a:pt x="35088" y="4522"/>
                  </a:lnTo>
                  <a:lnTo>
                    <a:pt x="57454" y="0"/>
                  </a:lnTo>
                  <a:lnTo>
                    <a:pt x="2362708" y="0"/>
                  </a:lnTo>
                  <a:lnTo>
                    <a:pt x="2385018" y="4522"/>
                  </a:lnTo>
                  <a:lnTo>
                    <a:pt x="2403268" y="16843"/>
                  </a:lnTo>
                  <a:lnTo>
                    <a:pt x="2415589" y="35093"/>
                  </a:lnTo>
                  <a:lnTo>
                    <a:pt x="2420112" y="57404"/>
                  </a:lnTo>
                  <a:lnTo>
                    <a:pt x="2420112" y="517144"/>
                  </a:lnTo>
                  <a:lnTo>
                    <a:pt x="2415589" y="539454"/>
                  </a:lnTo>
                  <a:lnTo>
                    <a:pt x="2403268" y="557704"/>
                  </a:lnTo>
                  <a:lnTo>
                    <a:pt x="2385018" y="570025"/>
                  </a:lnTo>
                  <a:lnTo>
                    <a:pt x="2362708" y="574548"/>
                  </a:lnTo>
                  <a:lnTo>
                    <a:pt x="57454" y="574548"/>
                  </a:lnTo>
                  <a:lnTo>
                    <a:pt x="35088" y="570025"/>
                  </a:lnTo>
                  <a:lnTo>
                    <a:pt x="16825" y="557704"/>
                  </a:lnTo>
                  <a:lnTo>
                    <a:pt x="4514" y="539454"/>
                  </a:lnTo>
                  <a:lnTo>
                    <a:pt x="0" y="517144"/>
                  </a:lnTo>
                  <a:lnTo>
                    <a:pt x="0" y="57404"/>
                  </a:lnTo>
                  <a:close/>
                </a:path>
              </a:pathLst>
            </a:custGeom>
            <a:ln w="26424">
              <a:solidFill>
                <a:srgbClr val="FFFFFF"/>
              </a:solidFill>
            </a:ln>
          </p:spPr>
          <p:txBody>
            <a:bodyPr wrap="square" lIns="0" tIns="0" rIns="0" bIns="0" rtlCol="0"/>
            <a:lstStyle/>
            <a:p>
              <a:pPr defTabSz="685800">
                <a:defRPr/>
              </a:pPr>
              <a:endParaRPr>
                <a:solidFill>
                  <a:prstClr val="black"/>
                </a:solidFill>
                <a:latin typeface="Calibri"/>
              </a:endParaRPr>
            </a:p>
          </p:txBody>
        </p:sp>
        <p:sp>
          <p:nvSpPr>
            <p:cNvPr id="143" name="object 38"/>
            <p:cNvSpPr/>
            <p:nvPr/>
          </p:nvSpPr>
          <p:spPr>
            <a:xfrm>
              <a:off x="232410" y="2894837"/>
              <a:ext cx="2420620" cy="574675"/>
            </a:xfrm>
            <a:custGeom>
              <a:avLst/>
              <a:gdLst/>
              <a:ahLst/>
              <a:cxnLst/>
              <a:rect l="l" t="t" r="r" b="b"/>
              <a:pathLst>
                <a:path w="2420620" h="574675">
                  <a:moveTo>
                    <a:pt x="2362708" y="0"/>
                  </a:moveTo>
                  <a:lnTo>
                    <a:pt x="57454" y="0"/>
                  </a:lnTo>
                  <a:lnTo>
                    <a:pt x="35088" y="4522"/>
                  </a:lnTo>
                  <a:lnTo>
                    <a:pt x="16825" y="16843"/>
                  </a:lnTo>
                  <a:lnTo>
                    <a:pt x="4514" y="35093"/>
                  </a:lnTo>
                  <a:lnTo>
                    <a:pt x="0" y="57404"/>
                  </a:lnTo>
                  <a:lnTo>
                    <a:pt x="0" y="517144"/>
                  </a:lnTo>
                  <a:lnTo>
                    <a:pt x="4514" y="539454"/>
                  </a:lnTo>
                  <a:lnTo>
                    <a:pt x="16825" y="557704"/>
                  </a:lnTo>
                  <a:lnTo>
                    <a:pt x="35088" y="570025"/>
                  </a:lnTo>
                  <a:lnTo>
                    <a:pt x="57454" y="574548"/>
                  </a:lnTo>
                  <a:lnTo>
                    <a:pt x="2362708" y="574548"/>
                  </a:lnTo>
                  <a:lnTo>
                    <a:pt x="2385018" y="570025"/>
                  </a:lnTo>
                  <a:lnTo>
                    <a:pt x="2403268" y="557704"/>
                  </a:lnTo>
                  <a:lnTo>
                    <a:pt x="2415589" y="539454"/>
                  </a:lnTo>
                  <a:lnTo>
                    <a:pt x="2420112" y="517144"/>
                  </a:lnTo>
                  <a:lnTo>
                    <a:pt x="2420112" y="57404"/>
                  </a:lnTo>
                  <a:lnTo>
                    <a:pt x="2415589" y="35093"/>
                  </a:lnTo>
                  <a:lnTo>
                    <a:pt x="2403268" y="16843"/>
                  </a:lnTo>
                  <a:lnTo>
                    <a:pt x="2385018" y="4522"/>
                  </a:lnTo>
                  <a:lnTo>
                    <a:pt x="2362708" y="0"/>
                  </a:lnTo>
                  <a:close/>
                </a:path>
              </a:pathLst>
            </a:custGeom>
            <a:solidFill>
              <a:srgbClr val="FFFFFF">
                <a:alpha val="90194"/>
              </a:srgbClr>
            </a:solidFill>
          </p:spPr>
          <p:txBody>
            <a:bodyPr wrap="square" lIns="0" tIns="0" rIns="0" bIns="0" rtlCol="0"/>
            <a:lstStyle/>
            <a:p>
              <a:pPr defTabSz="685800">
                <a:defRPr/>
              </a:pPr>
              <a:endParaRPr>
                <a:solidFill>
                  <a:prstClr val="black"/>
                </a:solidFill>
                <a:latin typeface="Calibri"/>
              </a:endParaRPr>
            </a:p>
          </p:txBody>
        </p:sp>
        <p:sp>
          <p:nvSpPr>
            <p:cNvPr id="144" name="object 39"/>
            <p:cNvSpPr/>
            <p:nvPr/>
          </p:nvSpPr>
          <p:spPr>
            <a:xfrm>
              <a:off x="232410" y="2894837"/>
              <a:ext cx="2420620" cy="574675"/>
            </a:xfrm>
            <a:custGeom>
              <a:avLst/>
              <a:gdLst/>
              <a:ahLst/>
              <a:cxnLst/>
              <a:rect l="l" t="t" r="r" b="b"/>
              <a:pathLst>
                <a:path w="2420620" h="574675">
                  <a:moveTo>
                    <a:pt x="0" y="57404"/>
                  </a:moveTo>
                  <a:lnTo>
                    <a:pt x="4514" y="35093"/>
                  </a:lnTo>
                  <a:lnTo>
                    <a:pt x="16825" y="16843"/>
                  </a:lnTo>
                  <a:lnTo>
                    <a:pt x="35088" y="4522"/>
                  </a:lnTo>
                  <a:lnTo>
                    <a:pt x="57454" y="0"/>
                  </a:lnTo>
                  <a:lnTo>
                    <a:pt x="2362708" y="0"/>
                  </a:lnTo>
                  <a:lnTo>
                    <a:pt x="2385018" y="4522"/>
                  </a:lnTo>
                  <a:lnTo>
                    <a:pt x="2403268" y="16843"/>
                  </a:lnTo>
                  <a:lnTo>
                    <a:pt x="2415589" y="35093"/>
                  </a:lnTo>
                  <a:lnTo>
                    <a:pt x="2420112" y="57404"/>
                  </a:lnTo>
                  <a:lnTo>
                    <a:pt x="2420112" y="517144"/>
                  </a:lnTo>
                  <a:lnTo>
                    <a:pt x="2415589" y="539454"/>
                  </a:lnTo>
                  <a:lnTo>
                    <a:pt x="2403268" y="557704"/>
                  </a:lnTo>
                  <a:lnTo>
                    <a:pt x="2385018" y="570025"/>
                  </a:lnTo>
                  <a:lnTo>
                    <a:pt x="2362708" y="574548"/>
                  </a:lnTo>
                  <a:lnTo>
                    <a:pt x="57454" y="574548"/>
                  </a:lnTo>
                  <a:lnTo>
                    <a:pt x="35088" y="570025"/>
                  </a:lnTo>
                  <a:lnTo>
                    <a:pt x="16825" y="557704"/>
                  </a:lnTo>
                  <a:lnTo>
                    <a:pt x="4514" y="539454"/>
                  </a:lnTo>
                  <a:lnTo>
                    <a:pt x="0" y="517144"/>
                  </a:lnTo>
                  <a:lnTo>
                    <a:pt x="0" y="57404"/>
                  </a:lnTo>
                  <a:close/>
                </a:path>
              </a:pathLst>
            </a:custGeom>
            <a:ln w="26424">
              <a:solidFill>
                <a:srgbClr val="EF7E08"/>
              </a:solidFill>
            </a:ln>
          </p:spPr>
          <p:txBody>
            <a:bodyPr wrap="square" lIns="0" tIns="0" rIns="0" bIns="0" rtlCol="0"/>
            <a:lstStyle/>
            <a:p>
              <a:pPr defTabSz="685800">
                <a:defRPr/>
              </a:pPr>
              <a:endParaRPr>
                <a:solidFill>
                  <a:prstClr val="black"/>
                </a:solidFill>
                <a:latin typeface="Calibri"/>
              </a:endParaRPr>
            </a:p>
          </p:txBody>
        </p:sp>
      </p:grpSp>
      <p:sp>
        <p:nvSpPr>
          <p:cNvPr id="145" name="object 40"/>
          <p:cNvSpPr txBox="1"/>
          <p:nvPr/>
        </p:nvSpPr>
        <p:spPr>
          <a:xfrm>
            <a:off x="2302148" y="4084243"/>
            <a:ext cx="1318895" cy="456534"/>
          </a:xfrm>
          <a:prstGeom prst="rect">
            <a:avLst/>
          </a:prstGeom>
        </p:spPr>
        <p:txBody>
          <a:bodyPr vert="horz" wrap="square" lIns="0" tIns="45719" rIns="0" bIns="0" rtlCol="0">
            <a:spAutoFit/>
          </a:bodyPr>
          <a:lstStyle/>
          <a:p>
            <a:pPr marL="41274" marR="5080" indent="-29208" defTabSz="685800">
              <a:lnSpc>
                <a:spcPts val="1550"/>
              </a:lnSpc>
              <a:spcBef>
                <a:spcPts val="359"/>
              </a:spcBef>
              <a:defRPr/>
            </a:pPr>
            <a:r>
              <a:rPr sz="1500" dirty="0">
                <a:solidFill>
                  <a:prstClr val="black"/>
                </a:solidFill>
                <a:latin typeface="Calibri"/>
                <a:cs typeface="Arial MT"/>
              </a:rPr>
              <a:t>Defect</a:t>
            </a:r>
            <a:r>
              <a:rPr sz="1500" spc="-55" dirty="0">
                <a:solidFill>
                  <a:prstClr val="black"/>
                </a:solidFill>
                <a:latin typeface="Calibri"/>
                <a:cs typeface="Arial MT"/>
              </a:rPr>
              <a:t> </a:t>
            </a:r>
            <a:r>
              <a:rPr sz="1500" dirty="0">
                <a:solidFill>
                  <a:prstClr val="black"/>
                </a:solidFill>
                <a:latin typeface="Calibri"/>
                <a:cs typeface="Arial MT"/>
              </a:rPr>
              <a:t>In</a:t>
            </a:r>
            <a:r>
              <a:rPr sz="1500" spc="-40" dirty="0">
                <a:solidFill>
                  <a:prstClr val="black"/>
                </a:solidFill>
                <a:latin typeface="Calibri"/>
                <a:cs typeface="Arial MT"/>
              </a:rPr>
              <a:t> </a:t>
            </a:r>
            <a:r>
              <a:rPr sz="1500" spc="-5" dirty="0">
                <a:solidFill>
                  <a:prstClr val="black"/>
                </a:solidFill>
                <a:latin typeface="Calibri"/>
                <a:cs typeface="Arial MT"/>
              </a:rPr>
              <a:t>either </a:t>
            </a:r>
            <a:r>
              <a:rPr sz="1500" spc="-400" dirty="0">
                <a:solidFill>
                  <a:prstClr val="black"/>
                </a:solidFill>
                <a:latin typeface="Calibri"/>
                <a:cs typeface="Arial MT"/>
              </a:rPr>
              <a:t> </a:t>
            </a:r>
            <a:r>
              <a:rPr sz="1500" spc="-25" dirty="0">
                <a:solidFill>
                  <a:prstClr val="black"/>
                </a:solidFill>
                <a:latin typeface="Calibri"/>
                <a:cs typeface="Arial MT"/>
              </a:rPr>
              <a:t>CU/BU/VVPAT</a:t>
            </a:r>
            <a:endParaRPr sz="1500" dirty="0">
              <a:solidFill>
                <a:prstClr val="black"/>
              </a:solidFill>
              <a:latin typeface="Calibri"/>
              <a:cs typeface="Arial MT"/>
            </a:endParaRPr>
          </a:p>
        </p:txBody>
      </p:sp>
      <p:grpSp>
        <p:nvGrpSpPr>
          <p:cNvPr id="146" name="object 41"/>
          <p:cNvGrpSpPr/>
          <p:nvPr/>
        </p:nvGrpSpPr>
        <p:grpSpPr>
          <a:xfrm>
            <a:off x="1648906" y="4768133"/>
            <a:ext cx="2529205" cy="697230"/>
            <a:chOff x="127757" y="3622289"/>
            <a:chExt cx="2529205" cy="697230"/>
          </a:xfrm>
        </p:grpSpPr>
        <p:sp>
          <p:nvSpPr>
            <p:cNvPr id="147" name="object 42"/>
            <p:cNvSpPr/>
            <p:nvPr/>
          </p:nvSpPr>
          <p:spPr>
            <a:xfrm>
              <a:off x="140970" y="3635501"/>
              <a:ext cx="2402205" cy="574675"/>
            </a:xfrm>
            <a:custGeom>
              <a:avLst/>
              <a:gdLst/>
              <a:ahLst/>
              <a:cxnLst/>
              <a:rect l="l" t="t" r="r" b="b"/>
              <a:pathLst>
                <a:path w="2402205" h="574675">
                  <a:moveTo>
                    <a:pt x="2344420" y="0"/>
                  </a:moveTo>
                  <a:lnTo>
                    <a:pt x="57454" y="0"/>
                  </a:lnTo>
                  <a:lnTo>
                    <a:pt x="35088" y="4522"/>
                  </a:lnTo>
                  <a:lnTo>
                    <a:pt x="16825" y="16843"/>
                  </a:lnTo>
                  <a:lnTo>
                    <a:pt x="4514" y="35093"/>
                  </a:lnTo>
                  <a:lnTo>
                    <a:pt x="0" y="57404"/>
                  </a:lnTo>
                  <a:lnTo>
                    <a:pt x="0" y="517093"/>
                  </a:lnTo>
                  <a:lnTo>
                    <a:pt x="4514" y="539454"/>
                  </a:lnTo>
                  <a:lnTo>
                    <a:pt x="16825" y="557717"/>
                  </a:lnTo>
                  <a:lnTo>
                    <a:pt x="35088" y="570031"/>
                  </a:lnTo>
                  <a:lnTo>
                    <a:pt x="57454" y="574548"/>
                  </a:lnTo>
                  <a:lnTo>
                    <a:pt x="2344420" y="574548"/>
                  </a:lnTo>
                  <a:lnTo>
                    <a:pt x="2366730" y="570031"/>
                  </a:lnTo>
                  <a:lnTo>
                    <a:pt x="2384980" y="557717"/>
                  </a:lnTo>
                  <a:lnTo>
                    <a:pt x="2397301" y="539454"/>
                  </a:lnTo>
                  <a:lnTo>
                    <a:pt x="2401824" y="517093"/>
                  </a:lnTo>
                  <a:lnTo>
                    <a:pt x="2401824" y="57404"/>
                  </a:lnTo>
                  <a:lnTo>
                    <a:pt x="2397301" y="35093"/>
                  </a:lnTo>
                  <a:lnTo>
                    <a:pt x="2384980" y="16843"/>
                  </a:lnTo>
                  <a:lnTo>
                    <a:pt x="2366730" y="4522"/>
                  </a:lnTo>
                  <a:lnTo>
                    <a:pt x="2344420" y="0"/>
                  </a:lnTo>
                  <a:close/>
                </a:path>
              </a:pathLst>
            </a:custGeom>
            <a:solidFill>
              <a:srgbClr val="EF7E08"/>
            </a:solidFill>
          </p:spPr>
          <p:txBody>
            <a:bodyPr wrap="square" lIns="0" tIns="0" rIns="0" bIns="0" rtlCol="0"/>
            <a:lstStyle/>
            <a:p>
              <a:pPr defTabSz="685800">
                <a:defRPr/>
              </a:pPr>
              <a:endParaRPr>
                <a:solidFill>
                  <a:prstClr val="black"/>
                </a:solidFill>
                <a:latin typeface="Calibri"/>
              </a:endParaRPr>
            </a:p>
          </p:txBody>
        </p:sp>
        <p:sp>
          <p:nvSpPr>
            <p:cNvPr id="148" name="object 43"/>
            <p:cNvSpPr/>
            <p:nvPr/>
          </p:nvSpPr>
          <p:spPr>
            <a:xfrm>
              <a:off x="140970" y="3635501"/>
              <a:ext cx="2402205" cy="574675"/>
            </a:xfrm>
            <a:custGeom>
              <a:avLst/>
              <a:gdLst/>
              <a:ahLst/>
              <a:cxnLst/>
              <a:rect l="l" t="t" r="r" b="b"/>
              <a:pathLst>
                <a:path w="2402205" h="574675">
                  <a:moveTo>
                    <a:pt x="0" y="57404"/>
                  </a:moveTo>
                  <a:lnTo>
                    <a:pt x="4514" y="35093"/>
                  </a:lnTo>
                  <a:lnTo>
                    <a:pt x="16825" y="16843"/>
                  </a:lnTo>
                  <a:lnTo>
                    <a:pt x="35088" y="4522"/>
                  </a:lnTo>
                  <a:lnTo>
                    <a:pt x="57454" y="0"/>
                  </a:lnTo>
                  <a:lnTo>
                    <a:pt x="2344420" y="0"/>
                  </a:lnTo>
                  <a:lnTo>
                    <a:pt x="2366730" y="4522"/>
                  </a:lnTo>
                  <a:lnTo>
                    <a:pt x="2384980" y="16843"/>
                  </a:lnTo>
                  <a:lnTo>
                    <a:pt x="2397301" y="35093"/>
                  </a:lnTo>
                  <a:lnTo>
                    <a:pt x="2401824" y="57404"/>
                  </a:lnTo>
                  <a:lnTo>
                    <a:pt x="2401824" y="517093"/>
                  </a:lnTo>
                  <a:lnTo>
                    <a:pt x="2397301" y="539454"/>
                  </a:lnTo>
                  <a:lnTo>
                    <a:pt x="2384980" y="557717"/>
                  </a:lnTo>
                  <a:lnTo>
                    <a:pt x="2366730" y="570031"/>
                  </a:lnTo>
                  <a:lnTo>
                    <a:pt x="2344420" y="574548"/>
                  </a:lnTo>
                  <a:lnTo>
                    <a:pt x="57454" y="574548"/>
                  </a:lnTo>
                  <a:lnTo>
                    <a:pt x="35088" y="570031"/>
                  </a:lnTo>
                  <a:lnTo>
                    <a:pt x="16825" y="557717"/>
                  </a:lnTo>
                  <a:lnTo>
                    <a:pt x="4514" y="539454"/>
                  </a:lnTo>
                  <a:lnTo>
                    <a:pt x="0" y="517093"/>
                  </a:lnTo>
                  <a:lnTo>
                    <a:pt x="0" y="57404"/>
                  </a:lnTo>
                  <a:close/>
                </a:path>
              </a:pathLst>
            </a:custGeom>
            <a:ln w="26424">
              <a:solidFill>
                <a:srgbClr val="FFFFFF"/>
              </a:solidFill>
            </a:ln>
          </p:spPr>
          <p:txBody>
            <a:bodyPr wrap="square" lIns="0" tIns="0" rIns="0" bIns="0" rtlCol="0"/>
            <a:lstStyle/>
            <a:p>
              <a:pPr defTabSz="685800">
                <a:defRPr/>
              </a:pPr>
              <a:endParaRPr>
                <a:solidFill>
                  <a:prstClr val="black"/>
                </a:solidFill>
                <a:latin typeface="Calibri"/>
              </a:endParaRPr>
            </a:p>
          </p:txBody>
        </p:sp>
        <p:sp>
          <p:nvSpPr>
            <p:cNvPr id="149" name="object 44"/>
            <p:cNvSpPr/>
            <p:nvPr/>
          </p:nvSpPr>
          <p:spPr>
            <a:xfrm>
              <a:off x="241554" y="3731513"/>
              <a:ext cx="2402205" cy="574675"/>
            </a:xfrm>
            <a:custGeom>
              <a:avLst/>
              <a:gdLst/>
              <a:ahLst/>
              <a:cxnLst/>
              <a:rect l="l" t="t" r="r" b="b"/>
              <a:pathLst>
                <a:path w="2402205" h="574675">
                  <a:moveTo>
                    <a:pt x="2344420" y="0"/>
                  </a:moveTo>
                  <a:lnTo>
                    <a:pt x="57454" y="0"/>
                  </a:lnTo>
                  <a:lnTo>
                    <a:pt x="35088" y="4522"/>
                  </a:lnTo>
                  <a:lnTo>
                    <a:pt x="16825" y="16843"/>
                  </a:lnTo>
                  <a:lnTo>
                    <a:pt x="4514" y="35093"/>
                  </a:lnTo>
                  <a:lnTo>
                    <a:pt x="0" y="57404"/>
                  </a:lnTo>
                  <a:lnTo>
                    <a:pt x="0" y="517093"/>
                  </a:lnTo>
                  <a:lnTo>
                    <a:pt x="4514" y="539454"/>
                  </a:lnTo>
                  <a:lnTo>
                    <a:pt x="16825" y="557717"/>
                  </a:lnTo>
                  <a:lnTo>
                    <a:pt x="35088" y="570031"/>
                  </a:lnTo>
                  <a:lnTo>
                    <a:pt x="57454" y="574548"/>
                  </a:lnTo>
                  <a:lnTo>
                    <a:pt x="2344420" y="574548"/>
                  </a:lnTo>
                  <a:lnTo>
                    <a:pt x="2366730" y="570031"/>
                  </a:lnTo>
                  <a:lnTo>
                    <a:pt x="2384980" y="557717"/>
                  </a:lnTo>
                  <a:lnTo>
                    <a:pt x="2397301" y="539454"/>
                  </a:lnTo>
                  <a:lnTo>
                    <a:pt x="2401823" y="517093"/>
                  </a:lnTo>
                  <a:lnTo>
                    <a:pt x="2401823" y="57404"/>
                  </a:lnTo>
                  <a:lnTo>
                    <a:pt x="2397301" y="35093"/>
                  </a:lnTo>
                  <a:lnTo>
                    <a:pt x="2384980" y="16843"/>
                  </a:lnTo>
                  <a:lnTo>
                    <a:pt x="2366730" y="4522"/>
                  </a:lnTo>
                  <a:lnTo>
                    <a:pt x="2344420" y="0"/>
                  </a:lnTo>
                  <a:close/>
                </a:path>
              </a:pathLst>
            </a:custGeom>
            <a:solidFill>
              <a:srgbClr val="FFFFFF">
                <a:alpha val="90194"/>
              </a:srgbClr>
            </a:solidFill>
          </p:spPr>
          <p:txBody>
            <a:bodyPr wrap="square" lIns="0" tIns="0" rIns="0" bIns="0" rtlCol="0"/>
            <a:lstStyle/>
            <a:p>
              <a:pPr defTabSz="685800">
                <a:defRPr/>
              </a:pPr>
              <a:endParaRPr>
                <a:solidFill>
                  <a:prstClr val="black"/>
                </a:solidFill>
                <a:latin typeface="Calibri"/>
              </a:endParaRPr>
            </a:p>
          </p:txBody>
        </p:sp>
        <p:sp>
          <p:nvSpPr>
            <p:cNvPr id="150" name="object 45"/>
            <p:cNvSpPr/>
            <p:nvPr/>
          </p:nvSpPr>
          <p:spPr>
            <a:xfrm>
              <a:off x="241554" y="3731513"/>
              <a:ext cx="2402205" cy="574675"/>
            </a:xfrm>
            <a:custGeom>
              <a:avLst/>
              <a:gdLst/>
              <a:ahLst/>
              <a:cxnLst/>
              <a:rect l="l" t="t" r="r" b="b"/>
              <a:pathLst>
                <a:path w="2402205" h="574675">
                  <a:moveTo>
                    <a:pt x="0" y="57404"/>
                  </a:moveTo>
                  <a:lnTo>
                    <a:pt x="4514" y="35093"/>
                  </a:lnTo>
                  <a:lnTo>
                    <a:pt x="16825" y="16843"/>
                  </a:lnTo>
                  <a:lnTo>
                    <a:pt x="35088" y="4522"/>
                  </a:lnTo>
                  <a:lnTo>
                    <a:pt x="57454" y="0"/>
                  </a:lnTo>
                  <a:lnTo>
                    <a:pt x="2344420" y="0"/>
                  </a:lnTo>
                  <a:lnTo>
                    <a:pt x="2366730" y="4522"/>
                  </a:lnTo>
                  <a:lnTo>
                    <a:pt x="2384980" y="16843"/>
                  </a:lnTo>
                  <a:lnTo>
                    <a:pt x="2397301" y="35093"/>
                  </a:lnTo>
                  <a:lnTo>
                    <a:pt x="2401823" y="57404"/>
                  </a:lnTo>
                  <a:lnTo>
                    <a:pt x="2401823" y="517093"/>
                  </a:lnTo>
                  <a:lnTo>
                    <a:pt x="2397301" y="539454"/>
                  </a:lnTo>
                  <a:lnTo>
                    <a:pt x="2384980" y="557717"/>
                  </a:lnTo>
                  <a:lnTo>
                    <a:pt x="2366730" y="570031"/>
                  </a:lnTo>
                  <a:lnTo>
                    <a:pt x="2344420" y="574548"/>
                  </a:lnTo>
                  <a:lnTo>
                    <a:pt x="57454" y="574548"/>
                  </a:lnTo>
                  <a:lnTo>
                    <a:pt x="35088" y="570031"/>
                  </a:lnTo>
                  <a:lnTo>
                    <a:pt x="16825" y="557717"/>
                  </a:lnTo>
                  <a:lnTo>
                    <a:pt x="4514" y="539454"/>
                  </a:lnTo>
                  <a:lnTo>
                    <a:pt x="0" y="517093"/>
                  </a:lnTo>
                  <a:lnTo>
                    <a:pt x="0" y="57404"/>
                  </a:lnTo>
                  <a:close/>
                </a:path>
              </a:pathLst>
            </a:custGeom>
            <a:ln w="26424">
              <a:solidFill>
                <a:srgbClr val="EF7E08"/>
              </a:solidFill>
            </a:ln>
          </p:spPr>
          <p:txBody>
            <a:bodyPr wrap="square" lIns="0" tIns="0" rIns="0" bIns="0" rtlCol="0"/>
            <a:lstStyle/>
            <a:p>
              <a:pPr defTabSz="685800">
                <a:defRPr/>
              </a:pPr>
              <a:endParaRPr>
                <a:solidFill>
                  <a:prstClr val="black"/>
                </a:solidFill>
                <a:latin typeface="Calibri"/>
              </a:endParaRPr>
            </a:p>
          </p:txBody>
        </p:sp>
      </p:grpSp>
      <p:sp>
        <p:nvSpPr>
          <p:cNvPr id="151" name="object 46"/>
          <p:cNvSpPr txBox="1"/>
          <p:nvPr/>
        </p:nvSpPr>
        <p:spPr>
          <a:xfrm>
            <a:off x="2032094" y="4921504"/>
            <a:ext cx="1858010" cy="456534"/>
          </a:xfrm>
          <a:prstGeom prst="rect">
            <a:avLst/>
          </a:prstGeom>
        </p:spPr>
        <p:txBody>
          <a:bodyPr vert="horz" wrap="square" lIns="0" tIns="45719" rIns="0" bIns="0" rtlCol="0">
            <a:spAutoFit/>
          </a:bodyPr>
          <a:lstStyle/>
          <a:p>
            <a:pPr marL="539737" marR="5080" indent="-527672" defTabSz="685800">
              <a:lnSpc>
                <a:spcPts val="1550"/>
              </a:lnSpc>
              <a:spcBef>
                <a:spcPts val="359"/>
              </a:spcBef>
              <a:defRPr/>
            </a:pPr>
            <a:r>
              <a:rPr sz="1500" dirty="0">
                <a:solidFill>
                  <a:prstClr val="black"/>
                </a:solidFill>
                <a:latin typeface="Calibri"/>
                <a:cs typeface="Arial MT"/>
              </a:rPr>
              <a:t>Replace</a:t>
            </a:r>
            <a:r>
              <a:rPr sz="1500" spc="-60" dirty="0">
                <a:solidFill>
                  <a:prstClr val="black"/>
                </a:solidFill>
                <a:latin typeface="Calibri"/>
                <a:cs typeface="Arial MT"/>
              </a:rPr>
              <a:t> </a:t>
            </a:r>
            <a:r>
              <a:rPr sz="1500" dirty="0">
                <a:solidFill>
                  <a:prstClr val="black"/>
                </a:solidFill>
                <a:latin typeface="Calibri"/>
                <a:cs typeface="Arial MT"/>
              </a:rPr>
              <a:t>the</a:t>
            </a:r>
            <a:r>
              <a:rPr sz="1500" spc="-30" dirty="0">
                <a:solidFill>
                  <a:prstClr val="black"/>
                </a:solidFill>
                <a:latin typeface="Calibri"/>
                <a:cs typeface="Arial MT"/>
              </a:rPr>
              <a:t> </a:t>
            </a:r>
            <a:r>
              <a:rPr sz="1500" spc="-5" dirty="0">
                <a:solidFill>
                  <a:prstClr val="black"/>
                </a:solidFill>
                <a:latin typeface="Calibri"/>
                <a:cs typeface="Arial MT"/>
              </a:rPr>
              <a:t>defective </a:t>
            </a:r>
            <a:r>
              <a:rPr sz="1500" spc="-405" dirty="0">
                <a:solidFill>
                  <a:prstClr val="black"/>
                </a:solidFill>
                <a:latin typeface="Calibri"/>
                <a:cs typeface="Arial MT"/>
              </a:rPr>
              <a:t> </a:t>
            </a:r>
            <a:r>
              <a:rPr sz="1500" spc="-5" dirty="0">
                <a:solidFill>
                  <a:prstClr val="black"/>
                </a:solidFill>
                <a:latin typeface="Calibri"/>
                <a:cs typeface="Arial MT"/>
              </a:rPr>
              <a:t>Unit</a:t>
            </a:r>
            <a:r>
              <a:rPr sz="1500" spc="-20" dirty="0">
                <a:solidFill>
                  <a:prstClr val="black"/>
                </a:solidFill>
                <a:latin typeface="Calibri"/>
                <a:cs typeface="Arial MT"/>
              </a:rPr>
              <a:t> </a:t>
            </a:r>
            <a:r>
              <a:rPr sz="1500" dirty="0">
                <a:solidFill>
                  <a:prstClr val="black"/>
                </a:solidFill>
                <a:latin typeface="Calibri"/>
                <a:cs typeface="Arial MT"/>
              </a:rPr>
              <a:t>Only</a:t>
            </a:r>
          </a:p>
        </p:txBody>
      </p:sp>
      <p:grpSp>
        <p:nvGrpSpPr>
          <p:cNvPr id="152" name="object 47"/>
          <p:cNvGrpSpPr/>
          <p:nvPr/>
        </p:nvGrpSpPr>
        <p:grpSpPr>
          <a:xfrm>
            <a:off x="4339534" y="3095611"/>
            <a:ext cx="2263775" cy="695960"/>
            <a:chOff x="2756657" y="1948937"/>
            <a:chExt cx="2263775" cy="695960"/>
          </a:xfrm>
        </p:grpSpPr>
        <p:sp>
          <p:nvSpPr>
            <p:cNvPr id="153" name="object 48"/>
            <p:cNvSpPr/>
            <p:nvPr/>
          </p:nvSpPr>
          <p:spPr>
            <a:xfrm>
              <a:off x="2769869" y="1962150"/>
              <a:ext cx="2136775" cy="574675"/>
            </a:xfrm>
            <a:custGeom>
              <a:avLst/>
              <a:gdLst/>
              <a:ahLst/>
              <a:cxnLst/>
              <a:rect l="l" t="t" r="r" b="b"/>
              <a:pathLst>
                <a:path w="2136775" h="574675">
                  <a:moveTo>
                    <a:pt x="2079244" y="0"/>
                  </a:moveTo>
                  <a:lnTo>
                    <a:pt x="57404" y="0"/>
                  </a:lnTo>
                  <a:lnTo>
                    <a:pt x="35093" y="4522"/>
                  </a:lnTo>
                  <a:lnTo>
                    <a:pt x="16843" y="16843"/>
                  </a:lnTo>
                  <a:lnTo>
                    <a:pt x="4522" y="35093"/>
                  </a:lnTo>
                  <a:lnTo>
                    <a:pt x="0" y="57404"/>
                  </a:lnTo>
                  <a:lnTo>
                    <a:pt x="0" y="517144"/>
                  </a:lnTo>
                  <a:lnTo>
                    <a:pt x="4522" y="539454"/>
                  </a:lnTo>
                  <a:lnTo>
                    <a:pt x="16843" y="557704"/>
                  </a:lnTo>
                  <a:lnTo>
                    <a:pt x="35093" y="570025"/>
                  </a:lnTo>
                  <a:lnTo>
                    <a:pt x="57404" y="574548"/>
                  </a:lnTo>
                  <a:lnTo>
                    <a:pt x="2079244" y="574548"/>
                  </a:lnTo>
                  <a:lnTo>
                    <a:pt x="2101554" y="570025"/>
                  </a:lnTo>
                  <a:lnTo>
                    <a:pt x="2119804" y="557704"/>
                  </a:lnTo>
                  <a:lnTo>
                    <a:pt x="2132125" y="539454"/>
                  </a:lnTo>
                  <a:lnTo>
                    <a:pt x="2136647" y="517144"/>
                  </a:lnTo>
                  <a:lnTo>
                    <a:pt x="2136647" y="57404"/>
                  </a:lnTo>
                  <a:lnTo>
                    <a:pt x="2132125" y="35093"/>
                  </a:lnTo>
                  <a:lnTo>
                    <a:pt x="2119804" y="16843"/>
                  </a:lnTo>
                  <a:lnTo>
                    <a:pt x="2101554" y="4522"/>
                  </a:lnTo>
                  <a:lnTo>
                    <a:pt x="2079244" y="0"/>
                  </a:lnTo>
                  <a:close/>
                </a:path>
              </a:pathLst>
            </a:custGeom>
            <a:solidFill>
              <a:srgbClr val="EF7E08"/>
            </a:solidFill>
          </p:spPr>
          <p:txBody>
            <a:bodyPr wrap="square" lIns="0" tIns="0" rIns="0" bIns="0" rtlCol="0"/>
            <a:lstStyle/>
            <a:p>
              <a:pPr defTabSz="685800">
                <a:defRPr/>
              </a:pPr>
              <a:endParaRPr>
                <a:solidFill>
                  <a:prstClr val="black"/>
                </a:solidFill>
                <a:latin typeface="Calibri"/>
              </a:endParaRPr>
            </a:p>
          </p:txBody>
        </p:sp>
        <p:sp>
          <p:nvSpPr>
            <p:cNvPr id="154" name="object 49"/>
            <p:cNvSpPr/>
            <p:nvPr/>
          </p:nvSpPr>
          <p:spPr>
            <a:xfrm>
              <a:off x="2769869" y="1962150"/>
              <a:ext cx="2136775" cy="574675"/>
            </a:xfrm>
            <a:custGeom>
              <a:avLst/>
              <a:gdLst/>
              <a:ahLst/>
              <a:cxnLst/>
              <a:rect l="l" t="t" r="r" b="b"/>
              <a:pathLst>
                <a:path w="2136775" h="574675">
                  <a:moveTo>
                    <a:pt x="0" y="57404"/>
                  </a:moveTo>
                  <a:lnTo>
                    <a:pt x="4522" y="35093"/>
                  </a:lnTo>
                  <a:lnTo>
                    <a:pt x="16843" y="16843"/>
                  </a:lnTo>
                  <a:lnTo>
                    <a:pt x="35093" y="4522"/>
                  </a:lnTo>
                  <a:lnTo>
                    <a:pt x="57404" y="0"/>
                  </a:lnTo>
                  <a:lnTo>
                    <a:pt x="2079244" y="0"/>
                  </a:lnTo>
                  <a:lnTo>
                    <a:pt x="2101554" y="4522"/>
                  </a:lnTo>
                  <a:lnTo>
                    <a:pt x="2119804" y="16843"/>
                  </a:lnTo>
                  <a:lnTo>
                    <a:pt x="2132125" y="35093"/>
                  </a:lnTo>
                  <a:lnTo>
                    <a:pt x="2136647" y="57404"/>
                  </a:lnTo>
                  <a:lnTo>
                    <a:pt x="2136647" y="517144"/>
                  </a:lnTo>
                  <a:lnTo>
                    <a:pt x="2132125" y="539454"/>
                  </a:lnTo>
                  <a:lnTo>
                    <a:pt x="2119804" y="557704"/>
                  </a:lnTo>
                  <a:lnTo>
                    <a:pt x="2101554" y="570025"/>
                  </a:lnTo>
                  <a:lnTo>
                    <a:pt x="2079244" y="574548"/>
                  </a:lnTo>
                  <a:lnTo>
                    <a:pt x="57404" y="574548"/>
                  </a:lnTo>
                  <a:lnTo>
                    <a:pt x="35093" y="570025"/>
                  </a:lnTo>
                  <a:lnTo>
                    <a:pt x="16843" y="557704"/>
                  </a:lnTo>
                  <a:lnTo>
                    <a:pt x="4522" y="539454"/>
                  </a:lnTo>
                  <a:lnTo>
                    <a:pt x="0" y="517144"/>
                  </a:lnTo>
                  <a:lnTo>
                    <a:pt x="0" y="57404"/>
                  </a:lnTo>
                  <a:close/>
                </a:path>
              </a:pathLst>
            </a:custGeom>
            <a:ln w="26424">
              <a:solidFill>
                <a:srgbClr val="FFFFFF"/>
              </a:solidFill>
            </a:ln>
          </p:spPr>
          <p:txBody>
            <a:bodyPr wrap="square" lIns="0" tIns="0" rIns="0" bIns="0" rtlCol="0"/>
            <a:lstStyle/>
            <a:p>
              <a:pPr defTabSz="685800">
                <a:defRPr/>
              </a:pPr>
              <a:endParaRPr>
                <a:solidFill>
                  <a:prstClr val="black"/>
                </a:solidFill>
                <a:latin typeface="Calibri"/>
              </a:endParaRPr>
            </a:p>
          </p:txBody>
        </p:sp>
        <p:sp>
          <p:nvSpPr>
            <p:cNvPr id="155" name="object 50"/>
            <p:cNvSpPr/>
            <p:nvPr/>
          </p:nvSpPr>
          <p:spPr>
            <a:xfrm>
              <a:off x="2870453" y="2058162"/>
              <a:ext cx="2136775" cy="573405"/>
            </a:xfrm>
            <a:custGeom>
              <a:avLst/>
              <a:gdLst/>
              <a:ahLst/>
              <a:cxnLst/>
              <a:rect l="l" t="t" r="r" b="b"/>
              <a:pathLst>
                <a:path w="2136775" h="573405">
                  <a:moveTo>
                    <a:pt x="2079370" y="0"/>
                  </a:moveTo>
                  <a:lnTo>
                    <a:pt x="57276" y="0"/>
                  </a:lnTo>
                  <a:lnTo>
                    <a:pt x="34986" y="4502"/>
                  </a:lnTo>
                  <a:lnTo>
                    <a:pt x="16779" y="16779"/>
                  </a:lnTo>
                  <a:lnTo>
                    <a:pt x="4502" y="34986"/>
                  </a:lnTo>
                  <a:lnTo>
                    <a:pt x="0" y="57276"/>
                  </a:lnTo>
                  <a:lnTo>
                    <a:pt x="0" y="515746"/>
                  </a:lnTo>
                  <a:lnTo>
                    <a:pt x="4502" y="538037"/>
                  </a:lnTo>
                  <a:lnTo>
                    <a:pt x="16779" y="556244"/>
                  </a:lnTo>
                  <a:lnTo>
                    <a:pt x="34986" y="568521"/>
                  </a:lnTo>
                  <a:lnTo>
                    <a:pt x="57276" y="573024"/>
                  </a:lnTo>
                  <a:lnTo>
                    <a:pt x="2079370" y="573024"/>
                  </a:lnTo>
                  <a:lnTo>
                    <a:pt x="2101661" y="568521"/>
                  </a:lnTo>
                  <a:lnTo>
                    <a:pt x="2119868" y="556244"/>
                  </a:lnTo>
                  <a:lnTo>
                    <a:pt x="2132145" y="538037"/>
                  </a:lnTo>
                  <a:lnTo>
                    <a:pt x="2136647" y="515746"/>
                  </a:lnTo>
                  <a:lnTo>
                    <a:pt x="2136647" y="57276"/>
                  </a:lnTo>
                  <a:lnTo>
                    <a:pt x="2132145" y="34986"/>
                  </a:lnTo>
                  <a:lnTo>
                    <a:pt x="2119868" y="16779"/>
                  </a:lnTo>
                  <a:lnTo>
                    <a:pt x="2101661" y="4502"/>
                  </a:lnTo>
                  <a:lnTo>
                    <a:pt x="2079370" y="0"/>
                  </a:lnTo>
                  <a:close/>
                </a:path>
              </a:pathLst>
            </a:custGeom>
            <a:solidFill>
              <a:srgbClr val="FFFFFF">
                <a:alpha val="90194"/>
              </a:srgbClr>
            </a:solidFill>
          </p:spPr>
          <p:txBody>
            <a:bodyPr wrap="square" lIns="0" tIns="0" rIns="0" bIns="0" rtlCol="0"/>
            <a:lstStyle/>
            <a:p>
              <a:pPr defTabSz="685800">
                <a:defRPr/>
              </a:pPr>
              <a:endParaRPr>
                <a:solidFill>
                  <a:prstClr val="black"/>
                </a:solidFill>
                <a:latin typeface="Calibri"/>
              </a:endParaRPr>
            </a:p>
          </p:txBody>
        </p:sp>
        <p:sp>
          <p:nvSpPr>
            <p:cNvPr id="156" name="object 51"/>
            <p:cNvSpPr/>
            <p:nvPr/>
          </p:nvSpPr>
          <p:spPr>
            <a:xfrm>
              <a:off x="2870453" y="2058162"/>
              <a:ext cx="2136775" cy="573405"/>
            </a:xfrm>
            <a:custGeom>
              <a:avLst/>
              <a:gdLst/>
              <a:ahLst/>
              <a:cxnLst/>
              <a:rect l="l" t="t" r="r" b="b"/>
              <a:pathLst>
                <a:path w="2136775" h="573405">
                  <a:moveTo>
                    <a:pt x="0" y="57276"/>
                  </a:moveTo>
                  <a:lnTo>
                    <a:pt x="4502" y="34986"/>
                  </a:lnTo>
                  <a:lnTo>
                    <a:pt x="16779" y="16779"/>
                  </a:lnTo>
                  <a:lnTo>
                    <a:pt x="34986" y="4502"/>
                  </a:lnTo>
                  <a:lnTo>
                    <a:pt x="57276" y="0"/>
                  </a:lnTo>
                  <a:lnTo>
                    <a:pt x="2079370" y="0"/>
                  </a:lnTo>
                  <a:lnTo>
                    <a:pt x="2101661" y="4502"/>
                  </a:lnTo>
                  <a:lnTo>
                    <a:pt x="2119868" y="16779"/>
                  </a:lnTo>
                  <a:lnTo>
                    <a:pt x="2132145" y="34986"/>
                  </a:lnTo>
                  <a:lnTo>
                    <a:pt x="2136647" y="57276"/>
                  </a:lnTo>
                  <a:lnTo>
                    <a:pt x="2136647" y="515746"/>
                  </a:lnTo>
                  <a:lnTo>
                    <a:pt x="2132145" y="538037"/>
                  </a:lnTo>
                  <a:lnTo>
                    <a:pt x="2119868" y="556244"/>
                  </a:lnTo>
                  <a:lnTo>
                    <a:pt x="2101661" y="568521"/>
                  </a:lnTo>
                  <a:lnTo>
                    <a:pt x="2079370" y="573024"/>
                  </a:lnTo>
                  <a:lnTo>
                    <a:pt x="57276" y="573024"/>
                  </a:lnTo>
                  <a:lnTo>
                    <a:pt x="34986" y="568521"/>
                  </a:lnTo>
                  <a:lnTo>
                    <a:pt x="16779" y="556244"/>
                  </a:lnTo>
                  <a:lnTo>
                    <a:pt x="4502" y="538037"/>
                  </a:lnTo>
                  <a:lnTo>
                    <a:pt x="0" y="515746"/>
                  </a:lnTo>
                  <a:lnTo>
                    <a:pt x="0" y="57276"/>
                  </a:lnTo>
                  <a:close/>
                </a:path>
              </a:pathLst>
            </a:custGeom>
            <a:ln w="26424">
              <a:solidFill>
                <a:srgbClr val="EF7E08"/>
              </a:solidFill>
            </a:ln>
          </p:spPr>
          <p:txBody>
            <a:bodyPr wrap="square" lIns="0" tIns="0" rIns="0" bIns="0" rtlCol="0"/>
            <a:lstStyle/>
            <a:p>
              <a:pPr defTabSz="685800">
                <a:defRPr/>
              </a:pPr>
              <a:endParaRPr>
                <a:solidFill>
                  <a:prstClr val="black"/>
                </a:solidFill>
                <a:latin typeface="Calibri"/>
              </a:endParaRPr>
            </a:p>
          </p:txBody>
        </p:sp>
      </p:grpSp>
      <p:sp>
        <p:nvSpPr>
          <p:cNvPr id="157" name="object 52"/>
          <p:cNvSpPr txBox="1"/>
          <p:nvPr/>
        </p:nvSpPr>
        <p:spPr>
          <a:xfrm>
            <a:off x="4726246" y="3345053"/>
            <a:ext cx="1464310" cy="243656"/>
          </a:xfrm>
          <a:prstGeom prst="rect">
            <a:avLst/>
          </a:prstGeom>
        </p:spPr>
        <p:txBody>
          <a:bodyPr vert="horz" wrap="square" lIns="0" tIns="12700" rIns="0" bIns="0" rtlCol="0">
            <a:spAutoFit/>
          </a:bodyPr>
          <a:lstStyle/>
          <a:p>
            <a:pPr marL="12700" defTabSz="685800">
              <a:spcBef>
                <a:spcPts val="100"/>
              </a:spcBef>
              <a:defRPr/>
            </a:pPr>
            <a:r>
              <a:rPr sz="1500" dirty="0">
                <a:solidFill>
                  <a:prstClr val="black"/>
                </a:solidFill>
                <a:latin typeface="Calibri"/>
                <a:cs typeface="Arial MT"/>
              </a:rPr>
              <a:t>During</a:t>
            </a:r>
            <a:r>
              <a:rPr sz="1500" spc="-55" dirty="0">
                <a:solidFill>
                  <a:prstClr val="black"/>
                </a:solidFill>
                <a:latin typeface="Calibri"/>
                <a:cs typeface="Arial MT"/>
              </a:rPr>
              <a:t> </a:t>
            </a:r>
            <a:r>
              <a:rPr sz="1500" dirty="0">
                <a:solidFill>
                  <a:prstClr val="black"/>
                </a:solidFill>
                <a:latin typeface="Calibri"/>
                <a:cs typeface="Arial MT"/>
              </a:rPr>
              <a:t>Mock</a:t>
            </a:r>
            <a:r>
              <a:rPr sz="1500" spc="-55" dirty="0">
                <a:solidFill>
                  <a:prstClr val="black"/>
                </a:solidFill>
                <a:latin typeface="Calibri"/>
                <a:cs typeface="Arial MT"/>
              </a:rPr>
              <a:t> </a:t>
            </a:r>
            <a:r>
              <a:rPr sz="1500" spc="-5" dirty="0">
                <a:solidFill>
                  <a:prstClr val="black"/>
                </a:solidFill>
                <a:latin typeface="Calibri"/>
                <a:cs typeface="Arial MT"/>
              </a:rPr>
              <a:t>Poll</a:t>
            </a:r>
            <a:endParaRPr sz="1500" dirty="0">
              <a:solidFill>
                <a:prstClr val="black"/>
              </a:solidFill>
              <a:latin typeface="Calibri"/>
              <a:cs typeface="Arial MT"/>
            </a:endParaRPr>
          </a:p>
        </p:txBody>
      </p:sp>
      <p:grpSp>
        <p:nvGrpSpPr>
          <p:cNvPr id="158" name="object 53"/>
          <p:cNvGrpSpPr/>
          <p:nvPr/>
        </p:nvGrpSpPr>
        <p:grpSpPr>
          <a:xfrm>
            <a:off x="4346386" y="3931457"/>
            <a:ext cx="2126615" cy="697230"/>
            <a:chOff x="2825237" y="2785613"/>
            <a:chExt cx="2126615" cy="697230"/>
          </a:xfrm>
        </p:grpSpPr>
        <p:sp>
          <p:nvSpPr>
            <p:cNvPr id="159" name="object 54"/>
            <p:cNvSpPr/>
            <p:nvPr/>
          </p:nvSpPr>
          <p:spPr>
            <a:xfrm>
              <a:off x="2838450" y="2798825"/>
              <a:ext cx="1999614" cy="574675"/>
            </a:xfrm>
            <a:custGeom>
              <a:avLst/>
              <a:gdLst/>
              <a:ahLst/>
              <a:cxnLst/>
              <a:rect l="l" t="t" r="r" b="b"/>
              <a:pathLst>
                <a:path w="1999614" h="574675">
                  <a:moveTo>
                    <a:pt x="1942084" y="0"/>
                  </a:moveTo>
                  <a:lnTo>
                    <a:pt x="57404" y="0"/>
                  </a:lnTo>
                  <a:lnTo>
                    <a:pt x="35093" y="4522"/>
                  </a:lnTo>
                  <a:lnTo>
                    <a:pt x="16843" y="16843"/>
                  </a:lnTo>
                  <a:lnTo>
                    <a:pt x="4522" y="35093"/>
                  </a:lnTo>
                  <a:lnTo>
                    <a:pt x="0" y="57404"/>
                  </a:lnTo>
                  <a:lnTo>
                    <a:pt x="0" y="517144"/>
                  </a:lnTo>
                  <a:lnTo>
                    <a:pt x="4522" y="539454"/>
                  </a:lnTo>
                  <a:lnTo>
                    <a:pt x="16843" y="557704"/>
                  </a:lnTo>
                  <a:lnTo>
                    <a:pt x="35093" y="570025"/>
                  </a:lnTo>
                  <a:lnTo>
                    <a:pt x="57404" y="574548"/>
                  </a:lnTo>
                  <a:lnTo>
                    <a:pt x="1942084" y="574548"/>
                  </a:lnTo>
                  <a:lnTo>
                    <a:pt x="1964394" y="570025"/>
                  </a:lnTo>
                  <a:lnTo>
                    <a:pt x="1982644" y="557704"/>
                  </a:lnTo>
                  <a:lnTo>
                    <a:pt x="1994965" y="539454"/>
                  </a:lnTo>
                  <a:lnTo>
                    <a:pt x="1999488" y="517144"/>
                  </a:lnTo>
                  <a:lnTo>
                    <a:pt x="1999488" y="57404"/>
                  </a:lnTo>
                  <a:lnTo>
                    <a:pt x="1994965" y="35093"/>
                  </a:lnTo>
                  <a:lnTo>
                    <a:pt x="1982644" y="16843"/>
                  </a:lnTo>
                  <a:lnTo>
                    <a:pt x="1964394" y="4522"/>
                  </a:lnTo>
                  <a:lnTo>
                    <a:pt x="1942084" y="0"/>
                  </a:lnTo>
                  <a:close/>
                </a:path>
              </a:pathLst>
            </a:custGeom>
            <a:solidFill>
              <a:srgbClr val="EF7E08"/>
            </a:solidFill>
          </p:spPr>
          <p:txBody>
            <a:bodyPr wrap="square" lIns="0" tIns="0" rIns="0" bIns="0" rtlCol="0"/>
            <a:lstStyle/>
            <a:p>
              <a:pPr defTabSz="685800">
                <a:defRPr/>
              </a:pPr>
              <a:endParaRPr>
                <a:solidFill>
                  <a:prstClr val="black"/>
                </a:solidFill>
                <a:latin typeface="Calibri"/>
              </a:endParaRPr>
            </a:p>
          </p:txBody>
        </p:sp>
        <p:sp>
          <p:nvSpPr>
            <p:cNvPr id="160" name="object 55"/>
            <p:cNvSpPr/>
            <p:nvPr/>
          </p:nvSpPr>
          <p:spPr>
            <a:xfrm>
              <a:off x="2838450" y="2798825"/>
              <a:ext cx="1999614" cy="574675"/>
            </a:xfrm>
            <a:custGeom>
              <a:avLst/>
              <a:gdLst/>
              <a:ahLst/>
              <a:cxnLst/>
              <a:rect l="l" t="t" r="r" b="b"/>
              <a:pathLst>
                <a:path w="1999614" h="574675">
                  <a:moveTo>
                    <a:pt x="0" y="57404"/>
                  </a:moveTo>
                  <a:lnTo>
                    <a:pt x="4522" y="35093"/>
                  </a:lnTo>
                  <a:lnTo>
                    <a:pt x="16843" y="16843"/>
                  </a:lnTo>
                  <a:lnTo>
                    <a:pt x="35093" y="4522"/>
                  </a:lnTo>
                  <a:lnTo>
                    <a:pt x="57404" y="0"/>
                  </a:lnTo>
                  <a:lnTo>
                    <a:pt x="1942084" y="0"/>
                  </a:lnTo>
                  <a:lnTo>
                    <a:pt x="1964394" y="4522"/>
                  </a:lnTo>
                  <a:lnTo>
                    <a:pt x="1982644" y="16843"/>
                  </a:lnTo>
                  <a:lnTo>
                    <a:pt x="1994965" y="35093"/>
                  </a:lnTo>
                  <a:lnTo>
                    <a:pt x="1999488" y="57404"/>
                  </a:lnTo>
                  <a:lnTo>
                    <a:pt x="1999488" y="517144"/>
                  </a:lnTo>
                  <a:lnTo>
                    <a:pt x="1994965" y="539454"/>
                  </a:lnTo>
                  <a:lnTo>
                    <a:pt x="1982644" y="557704"/>
                  </a:lnTo>
                  <a:lnTo>
                    <a:pt x="1964394" y="570025"/>
                  </a:lnTo>
                  <a:lnTo>
                    <a:pt x="1942084" y="574548"/>
                  </a:lnTo>
                  <a:lnTo>
                    <a:pt x="57404" y="574548"/>
                  </a:lnTo>
                  <a:lnTo>
                    <a:pt x="35093" y="570025"/>
                  </a:lnTo>
                  <a:lnTo>
                    <a:pt x="16843" y="557704"/>
                  </a:lnTo>
                  <a:lnTo>
                    <a:pt x="4522" y="539454"/>
                  </a:lnTo>
                  <a:lnTo>
                    <a:pt x="0" y="517144"/>
                  </a:lnTo>
                  <a:lnTo>
                    <a:pt x="0" y="57404"/>
                  </a:lnTo>
                  <a:close/>
                </a:path>
              </a:pathLst>
            </a:custGeom>
            <a:ln w="26424">
              <a:solidFill>
                <a:srgbClr val="FFFFFF"/>
              </a:solidFill>
            </a:ln>
          </p:spPr>
          <p:txBody>
            <a:bodyPr wrap="square" lIns="0" tIns="0" rIns="0" bIns="0" rtlCol="0"/>
            <a:lstStyle/>
            <a:p>
              <a:pPr defTabSz="685800">
                <a:defRPr/>
              </a:pPr>
              <a:endParaRPr>
                <a:solidFill>
                  <a:prstClr val="black"/>
                </a:solidFill>
                <a:latin typeface="Calibri"/>
              </a:endParaRPr>
            </a:p>
          </p:txBody>
        </p:sp>
        <p:sp>
          <p:nvSpPr>
            <p:cNvPr id="161" name="object 56"/>
            <p:cNvSpPr/>
            <p:nvPr/>
          </p:nvSpPr>
          <p:spPr>
            <a:xfrm>
              <a:off x="2939034" y="2894837"/>
              <a:ext cx="1999614" cy="574675"/>
            </a:xfrm>
            <a:custGeom>
              <a:avLst/>
              <a:gdLst/>
              <a:ahLst/>
              <a:cxnLst/>
              <a:rect l="l" t="t" r="r" b="b"/>
              <a:pathLst>
                <a:path w="1999614" h="574675">
                  <a:moveTo>
                    <a:pt x="1942083" y="0"/>
                  </a:moveTo>
                  <a:lnTo>
                    <a:pt x="57404" y="0"/>
                  </a:lnTo>
                  <a:lnTo>
                    <a:pt x="35093" y="4522"/>
                  </a:lnTo>
                  <a:lnTo>
                    <a:pt x="16843" y="16843"/>
                  </a:lnTo>
                  <a:lnTo>
                    <a:pt x="4522" y="35093"/>
                  </a:lnTo>
                  <a:lnTo>
                    <a:pt x="0" y="57404"/>
                  </a:lnTo>
                  <a:lnTo>
                    <a:pt x="0" y="517144"/>
                  </a:lnTo>
                  <a:lnTo>
                    <a:pt x="4522" y="539454"/>
                  </a:lnTo>
                  <a:lnTo>
                    <a:pt x="16843" y="557704"/>
                  </a:lnTo>
                  <a:lnTo>
                    <a:pt x="35093" y="570025"/>
                  </a:lnTo>
                  <a:lnTo>
                    <a:pt x="57404" y="574548"/>
                  </a:lnTo>
                  <a:lnTo>
                    <a:pt x="1942083" y="574548"/>
                  </a:lnTo>
                  <a:lnTo>
                    <a:pt x="1964394" y="570025"/>
                  </a:lnTo>
                  <a:lnTo>
                    <a:pt x="1982644" y="557704"/>
                  </a:lnTo>
                  <a:lnTo>
                    <a:pt x="1994965" y="539454"/>
                  </a:lnTo>
                  <a:lnTo>
                    <a:pt x="1999488" y="517144"/>
                  </a:lnTo>
                  <a:lnTo>
                    <a:pt x="1999488" y="57404"/>
                  </a:lnTo>
                  <a:lnTo>
                    <a:pt x="1994965" y="35093"/>
                  </a:lnTo>
                  <a:lnTo>
                    <a:pt x="1982644" y="16843"/>
                  </a:lnTo>
                  <a:lnTo>
                    <a:pt x="1964394" y="4522"/>
                  </a:lnTo>
                  <a:lnTo>
                    <a:pt x="1942083" y="0"/>
                  </a:lnTo>
                  <a:close/>
                </a:path>
              </a:pathLst>
            </a:custGeom>
            <a:solidFill>
              <a:srgbClr val="FFFFFF">
                <a:alpha val="90194"/>
              </a:srgbClr>
            </a:solidFill>
          </p:spPr>
          <p:txBody>
            <a:bodyPr wrap="square" lIns="0" tIns="0" rIns="0" bIns="0" rtlCol="0"/>
            <a:lstStyle/>
            <a:p>
              <a:pPr defTabSz="685800">
                <a:defRPr/>
              </a:pPr>
              <a:endParaRPr>
                <a:solidFill>
                  <a:prstClr val="black"/>
                </a:solidFill>
                <a:latin typeface="Calibri"/>
              </a:endParaRPr>
            </a:p>
          </p:txBody>
        </p:sp>
        <p:sp>
          <p:nvSpPr>
            <p:cNvPr id="162" name="object 57"/>
            <p:cNvSpPr/>
            <p:nvPr/>
          </p:nvSpPr>
          <p:spPr>
            <a:xfrm>
              <a:off x="2939034" y="2894837"/>
              <a:ext cx="1999614" cy="574675"/>
            </a:xfrm>
            <a:custGeom>
              <a:avLst/>
              <a:gdLst/>
              <a:ahLst/>
              <a:cxnLst/>
              <a:rect l="l" t="t" r="r" b="b"/>
              <a:pathLst>
                <a:path w="1999614" h="574675">
                  <a:moveTo>
                    <a:pt x="0" y="57404"/>
                  </a:moveTo>
                  <a:lnTo>
                    <a:pt x="4522" y="35093"/>
                  </a:lnTo>
                  <a:lnTo>
                    <a:pt x="16843" y="16843"/>
                  </a:lnTo>
                  <a:lnTo>
                    <a:pt x="35093" y="4522"/>
                  </a:lnTo>
                  <a:lnTo>
                    <a:pt x="57404" y="0"/>
                  </a:lnTo>
                  <a:lnTo>
                    <a:pt x="1942083" y="0"/>
                  </a:lnTo>
                  <a:lnTo>
                    <a:pt x="1964394" y="4522"/>
                  </a:lnTo>
                  <a:lnTo>
                    <a:pt x="1982644" y="16843"/>
                  </a:lnTo>
                  <a:lnTo>
                    <a:pt x="1994965" y="35093"/>
                  </a:lnTo>
                  <a:lnTo>
                    <a:pt x="1999488" y="57404"/>
                  </a:lnTo>
                  <a:lnTo>
                    <a:pt x="1999488" y="517144"/>
                  </a:lnTo>
                  <a:lnTo>
                    <a:pt x="1994965" y="539454"/>
                  </a:lnTo>
                  <a:lnTo>
                    <a:pt x="1982644" y="557704"/>
                  </a:lnTo>
                  <a:lnTo>
                    <a:pt x="1964394" y="570025"/>
                  </a:lnTo>
                  <a:lnTo>
                    <a:pt x="1942083" y="574548"/>
                  </a:lnTo>
                  <a:lnTo>
                    <a:pt x="57404" y="574548"/>
                  </a:lnTo>
                  <a:lnTo>
                    <a:pt x="35093" y="570025"/>
                  </a:lnTo>
                  <a:lnTo>
                    <a:pt x="16843" y="557704"/>
                  </a:lnTo>
                  <a:lnTo>
                    <a:pt x="4522" y="539454"/>
                  </a:lnTo>
                  <a:lnTo>
                    <a:pt x="0" y="517144"/>
                  </a:lnTo>
                  <a:lnTo>
                    <a:pt x="0" y="57404"/>
                  </a:lnTo>
                  <a:close/>
                </a:path>
              </a:pathLst>
            </a:custGeom>
            <a:ln w="26424">
              <a:solidFill>
                <a:srgbClr val="EF7E08"/>
              </a:solidFill>
            </a:ln>
          </p:spPr>
          <p:txBody>
            <a:bodyPr wrap="square" lIns="0" tIns="0" rIns="0" bIns="0" rtlCol="0"/>
            <a:lstStyle/>
            <a:p>
              <a:pPr defTabSz="685800">
                <a:defRPr/>
              </a:pPr>
              <a:endParaRPr>
                <a:solidFill>
                  <a:prstClr val="black"/>
                </a:solidFill>
                <a:latin typeface="Calibri"/>
              </a:endParaRPr>
            </a:p>
          </p:txBody>
        </p:sp>
      </p:grpSp>
      <p:sp>
        <p:nvSpPr>
          <p:cNvPr id="163" name="object 58"/>
          <p:cNvSpPr txBox="1"/>
          <p:nvPr/>
        </p:nvSpPr>
        <p:spPr>
          <a:xfrm>
            <a:off x="4804225" y="4084243"/>
            <a:ext cx="1308100" cy="456534"/>
          </a:xfrm>
          <a:prstGeom prst="rect">
            <a:avLst/>
          </a:prstGeom>
        </p:spPr>
        <p:txBody>
          <a:bodyPr vert="horz" wrap="square" lIns="0" tIns="45719" rIns="0" bIns="0" rtlCol="0">
            <a:spAutoFit/>
          </a:bodyPr>
          <a:lstStyle/>
          <a:p>
            <a:pPr marL="35559" marR="5080" indent="-22859" defTabSz="685800">
              <a:lnSpc>
                <a:spcPts val="1550"/>
              </a:lnSpc>
              <a:spcBef>
                <a:spcPts val="359"/>
              </a:spcBef>
              <a:defRPr/>
            </a:pPr>
            <a:r>
              <a:rPr sz="1500" dirty="0">
                <a:solidFill>
                  <a:prstClr val="black"/>
                </a:solidFill>
                <a:latin typeface="Calibri"/>
                <a:cs typeface="Arial MT"/>
              </a:rPr>
              <a:t>Defect</a:t>
            </a:r>
            <a:r>
              <a:rPr sz="1500" spc="-50" dirty="0">
                <a:solidFill>
                  <a:prstClr val="black"/>
                </a:solidFill>
                <a:latin typeface="Calibri"/>
                <a:cs typeface="Arial MT"/>
              </a:rPr>
              <a:t> </a:t>
            </a:r>
            <a:r>
              <a:rPr sz="1500" spc="-5" dirty="0">
                <a:solidFill>
                  <a:prstClr val="black"/>
                </a:solidFill>
                <a:latin typeface="Calibri"/>
                <a:cs typeface="Arial MT"/>
              </a:rPr>
              <a:t>in</a:t>
            </a:r>
            <a:r>
              <a:rPr sz="1500" spc="-35" dirty="0">
                <a:solidFill>
                  <a:prstClr val="black"/>
                </a:solidFill>
                <a:latin typeface="Calibri"/>
                <a:cs typeface="Arial MT"/>
              </a:rPr>
              <a:t> </a:t>
            </a:r>
            <a:r>
              <a:rPr sz="1500" spc="-5" dirty="0">
                <a:solidFill>
                  <a:prstClr val="black"/>
                </a:solidFill>
                <a:latin typeface="Calibri"/>
                <a:cs typeface="Arial MT"/>
              </a:rPr>
              <a:t>either </a:t>
            </a:r>
            <a:r>
              <a:rPr sz="1500" spc="-400" dirty="0">
                <a:solidFill>
                  <a:prstClr val="black"/>
                </a:solidFill>
                <a:latin typeface="Calibri"/>
                <a:cs typeface="Arial MT"/>
              </a:rPr>
              <a:t> </a:t>
            </a:r>
            <a:r>
              <a:rPr sz="1500" spc="-25" dirty="0">
                <a:solidFill>
                  <a:prstClr val="black"/>
                </a:solidFill>
                <a:latin typeface="Calibri"/>
                <a:cs typeface="Arial MT"/>
              </a:rPr>
              <a:t>CU/BU/VVPAT</a:t>
            </a:r>
            <a:endParaRPr sz="1500" dirty="0">
              <a:solidFill>
                <a:prstClr val="black"/>
              </a:solidFill>
              <a:latin typeface="Calibri"/>
              <a:cs typeface="Arial MT"/>
            </a:endParaRPr>
          </a:p>
        </p:txBody>
      </p:sp>
      <p:grpSp>
        <p:nvGrpSpPr>
          <p:cNvPr id="164" name="object 59"/>
          <p:cNvGrpSpPr/>
          <p:nvPr/>
        </p:nvGrpSpPr>
        <p:grpSpPr>
          <a:xfrm>
            <a:off x="4354006" y="4768133"/>
            <a:ext cx="2110105" cy="697230"/>
            <a:chOff x="2832857" y="3622289"/>
            <a:chExt cx="2110105" cy="697230"/>
          </a:xfrm>
        </p:grpSpPr>
        <p:sp>
          <p:nvSpPr>
            <p:cNvPr id="165" name="object 60"/>
            <p:cNvSpPr/>
            <p:nvPr/>
          </p:nvSpPr>
          <p:spPr>
            <a:xfrm>
              <a:off x="2846069" y="3635501"/>
              <a:ext cx="1983105" cy="574675"/>
            </a:xfrm>
            <a:custGeom>
              <a:avLst/>
              <a:gdLst/>
              <a:ahLst/>
              <a:cxnLst/>
              <a:rect l="l" t="t" r="r" b="b"/>
              <a:pathLst>
                <a:path w="1983104" h="574675">
                  <a:moveTo>
                    <a:pt x="1925320" y="0"/>
                  </a:moveTo>
                  <a:lnTo>
                    <a:pt x="57404" y="0"/>
                  </a:lnTo>
                  <a:lnTo>
                    <a:pt x="35093" y="4522"/>
                  </a:lnTo>
                  <a:lnTo>
                    <a:pt x="16843" y="16843"/>
                  </a:lnTo>
                  <a:lnTo>
                    <a:pt x="4522" y="35093"/>
                  </a:lnTo>
                  <a:lnTo>
                    <a:pt x="0" y="57404"/>
                  </a:lnTo>
                  <a:lnTo>
                    <a:pt x="0" y="517093"/>
                  </a:lnTo>
                  <a:lnTo>
                    <a:pt x="4522" y="539459"/>
                  </a:lnTo>
                  <a:lnTo>
                    <a:pt x="16843" y="557722"/>
                  </a:lnTo>
                  <a:lnTo>
                    <a:pt x="35093" y="570033"/>
                  </a:lnTo>
                  <a:lnTo>
                    <a:pt x="57404" y="574548"/>
                  </a:lnTo>
                  <a:lnTo>
                    <a:pt x="1925320" y="574548"/>
                  </a:lnTo>
                  <a:lnTo>
                    <a:pt x="1947630" y="570033"/>
                  </a:lnTo>
                  <a:lnTo>
                    <a:pt x="1965880" y="557722"/>
                  </a:lnTo>
                  <a:lnTo>
                    <a:pt x="1978201" y="539459"/>
                  </a:lnTo>
                  <a:lnTo>
                    <a:pt x="1982724" y="517093"/>
                  </a:lnTo>
                  <a:lnTo>
                    <a:pt x="1982724" y="57404"/>
                  </a:lnTo>
                  <a:lnTo>
                    <a:pt x="1978201" y="35093"/>
                  </a:lnTo>
                  <a:lnTo>
                    <a:pt x="1965880" y="16843"/>
                  </a:lnTo>
                  <a:lnTo>
                    <a:pt x="1947630" y="4522"/>
                  </a:lnTo>
                  <a:lnTo>
                    <a:pt x="1925320" y="0"/>
                  </a:lnTo>
                  <a:close/>
                </a:path>
              </a:pathLst>
            </a:custGeom>
            <a:solidFill>
              <a:srgbClr val="EF7E08"/>
            </a:solidFill>
          </p:spPr>
          <p:txBody>
            <a:bodyPr wrap="square" lIns="0" tIns="0" rIns="0" bIns="0" rtlCol="0"/>
            <a:lstStyle/>
            <a:p>
              <a:pPr defTabSz="685800">
                <a:defRPr/>
              </a:pPr>
              <a:endParaRPr>
                <a:solidFill>
                  <a:prstClr val="black"/>
                </a:solidFill>
                <a:latin typeface="Calibri"/>
              </a:endParaRPr>
            </a:p>
          </p:txBody>
        </p:sp>
        <p:sp>
          <p:nvSpPr>
            <p:cNvPr id="166" name="object 61"/>
            <p:cNvSpPr/>
            <p:nvPr/>
          </p:nvSpPr>
          <p:spPr>
            <a:xfrm>
              <a:off x="2846069" y="3635501"/>
              <a:ext cx="1983105" cy="574675"/>
            </a:xfrm>
            <a:custGeom>
              <a:avLst/>
              <a:gdLst/>
              <a:ahLst/>
              <a:cxnLst/>
              <a:rect l="l" t="t" r="r" b="b"/>
              <a:pathLst>
                <a:path w="1983104" h="574675">
                  <a:moveTo>
                    <a:pt x="0" y="57404"/>
                  </a:moveTo>
                  <a:lnTo>
                    <a:pt x="4522" y="35093"/>
                  </a:lnTo>
                  <a:lnTo>
                    <a:pt x="16843" y="16843"/>
                  </a:lnTo>
                  <a:lnTo>
                    <a:pt x="35093" y="4522"/>
                  </a:lnTo>
                  <a:lnTo>
                    <a:pt x="57404" y="0"/>
                  </a:lnTo>
                  <a:lnTo>
                    <a:pt x="1925320" y="0"/>
                  </a:lnTo>
                  <a:lnTo>
                    <a:pt x="1947630" y="4522"/>
                  </a:lnTo>
                  <a:lnTo>
                    <a:pt x="1965880" y="16843"/>
                  </a:lnTo>
                  <a:lnTo>
                    <a:pt x="1978201" y="35093"/>
                  </a:lnTo>
                  <a:lnTo>
                    <a:pt x="1982724" y="57404"/>
                  </a:lnTo>
                  <a:lnTo>
                    <a:pt x="1982724" y="517093"/>
                  </a:lnTo>
                  <a:lnTo>
                    <a:pt x="1978201" y="539459"/>
                  </a:lnTo>
                  <a:lnTo>
                    <a:pt x="1965880" y="557722"/>
                  </a:lnTo>
                  <a:lnTo>
                    <a:pt x="1947630" y="570033"/>
                  </a:lnTo>
                  <a:lnTo>
                    <a:pt x="1925320" y="574548"/>
                  </a:lnTo>
                  <a:lnTo>
                    <a:pt x="57404" y="574548"/>
                  </a:lnTo>
                  <a:lnTo>
                    <a:pt x="35093" y="570033"/>
                  </a:lnTo>
                  <a:lnTo>
                    <a:pt x="16843" y="557722"/>
                  </a:lnTo>
                  <a:lnTo>
                    <a:pt x="4522" y="539459"/>
                  </a:lnTo>
                  <a:lnTo>
                    <a:pt x="0" y="517093"/>
                  </a:lnTo>
                  <a:lnTo>
                    <a:pt x="0" y="57404"/>
                  </a:lnTo>
                  <a:close/>
                </a:path>
              </a:pathLst>
            </a:custGeom>
            <a:ln w="26424">
              <a:solidFill>
                <a:srgbClr val="FFFFFF"/>
              </a:solidFill>
            </a:ln>
          </p:spPr>
          <p:txBody>
            <a:bodyPr wrap="square" lIns="0" tIns="0" rIns="0" bIns="0" rtlCol="0"/>
            <a:lstStyle/>
            <a:p>
              <a:pPr defTabSz="685800">
                <a:defRPr/>
              </a:pPr>
              <a:endParaRPr>
                <a:solidFill>
                  <a:prstClr val="black"/>
                </a:solidFill>
                <a:latin typeface="Calibri"/>
              </a:endParaRPr>
            </a:p>
          </p:txBody>
        </p:sp>
        <p:sp>
          <p:nvSpPr>
            <p:cNvPr id="167" name="object 62"/>
            <p:cNvSpPr/>
            <p:nvPr/>
          </p:nvSpPr>
          <p:spPr>
            <a:xfrm>
              <a:off x="2946653" y="3731513"/>
              <a:ext cx="1983105" cy="574675"/>
            </a:xfrm>
            <a:custGeom>
              <a:avLst/>
              <a:gdLst/>
              <a:ahLst/>
              <a:cxnLst/>
              <a:rect l="l" t="t" r="r" b="b"/>
              <a:pathLst>
                <a:path w="1983104" h="574675">
                  <a:moveTo>
                    <a:pt x="1925320" y="0"/>
                  </a:moveTo>
                  <a:lnTo>
                    <a:pt x="57403" y="0"/>
                  </a:lnTo>
                  <a:lnTo>
                    <a:pt x="35093" y="4522"/>
                  </a:lnTo>
                  <a:lnTo>
                    <a:pt x="16843" y="16843"/>
                  </a:lnTo>
                  <a:lnTo>
                    <a:pt x="4522" y="35093"/>
                  </a:lnTo>
                  <a:lnTo>
                    <a:pt x="0" y="57404"/>
                  </a:lnTo>
                  <a:lnTo>
                    <a:pt x="0" y="517093"/>
                  </a:lnTo>
                  <a:lnTo>
                    <a:pt x="4522" y="539459"/>
                  </a:lnTo>
                  <a:lnTo>
                    <a:pt x="16843" y="557722"/>
                  </a:lnTo>
                  <a:lnTo>
                    <a:pt x="35093" y="570033"/>
                  </a:lnTo>
                  <a:lnTo>
                    <a:pt x="57403" y="574548"/>
                  </a:lnTo>
                  <a:lnTo>
                    <a:pt x="1925320" y="574548"/>
                  </a:lnTo>
                  <a:lnTo>
                    <a:pt x="1947630" y="570033"/>
                  </a:lnTo>
                  <a:lnTo>
                    <a:pt x="1965880" y="557722"/>
                  </a:lnTo>
                  <a:lnTo>
                    <a:pt x="1978201" y="539459"/>
                  </a:lnTo>
                  <a:lnTo>
                    <a:pt x="1982723" y="517093"/>
                  </a:lnTo>
                  <a:lnTo>
                    <a:pt x="1982723" y="57404"/>
                  </a:lnTo>
                  <a:lnTo>
                    <a:pt x="1978201" y="35093"/>
                  </a:lnTo>
                  <a:lnTo>
                    <a:pt x="1965880" y="16843"/>
                  </a:lnTo>
                  <a:lnTo>
                    <a:pt x="1947630" y="4522"/>
                  </a:lnTo>
                  <a:lnTo>
                    <a:pt x="1925320" y="0"/>
                  </a:lnTo>
                  <a:close/>
                </a:path>
              </a:pathLst>
            </a:custGeom>
            <a:solidFill>
              <a:srgbClr val="FFFFFF">
                <a:alpha val="90194"/>
              </a:srgbClr>
            </a:solidFill>
          </p:spPr>
          <p:txBody>
            <a:bodyPr wrap="square" lIns="0" tIns="0" rIns="0" bIns="0" rtlCol="0"/>
            <a:lstStyle/>
            <a:p>
              <a:pPr defTabSz="685800">
                <a:defRPr/>
              </a:pPr>
              <a:endParaRPr>
                <a:solidFill>
                  <a:prstClr val="black"/>
                </a:solidFill>
                <a:latin typeface="Calibri"/>
              </a:endParaRPr>
            </a:p>
          </p:txBody>
        </p:sp>
        <p:sp>
          <p:nvSpPr>
            <p:cNvPr id="168" name="object 63"/>
            <p:cNvSpPr/>
            <p:nvPr/>
          </p:nvSpPr>
          <p:spPr>
            <a:xfrm>
              <a:off x="2946653" y="3731513"/>
              <a:ext cx="1983105" cy="574675"/>
            </a:xfrm>
            <a:custGeom>
              <a:avLst/>
              <a:gdLst/>
              <a:ahLst/>
              <a:cxnLst/>
              <a:rect l="l" t="t" r="r" b="b"/>
              <a:pathLst>
                <a:path w="1983104" h="574675">
                  <a:moveTo>
                    <a:pt x="0" y="57404"/>
                  </a:moveTo>
                  <a:lnTo>
                    <a:pt x="4522" y="35093"/>
                  </a:lnTo>
                  <a:lnTo>
                    <a:pt x="16843" y="16843"/>
                  </a:lnTo>
                  <a:lnTo>
                    <a:pt x="35093" y="4522"/>
                  </a:lnTo>
                  <a:lnTo>
                    <a:pt x="57403" y="0"/>
                  </a:lnTo>
                  <a:lnTo>
                    <a:pt x="1925320" y="0"/>
                  </a:lnTo>
                  <a:lnTo>
                    <a:pt x="1947630" y="4522"/>
                  </a:lnTo>
                  <a:lnTo>
                    <a:pt x="1965880" y="16843"/>
                  </a:lnTo>
                  <a:lnTo>
                    <a:pt x="1978201" y="35093"/>
                  </a:lnTo>
                  <a:lnTo>
                    <a:pt x="1982723" y="57404"/>
                  </a:lnTo>
                  <a:lnTo>
                    <a:pt x="1982723" y="517093"/>
                  </a:lnTo>
                  <a:lnTo>
                    <a:pt x="1978201" y="539459"/>
                  </a:lnTo>
                  <a:lnTo>
                    <a:pt x="1965880" y="557722"/>
                  </a:lnTo>
                  <a:lnTo>
                    <a:pt x="1947630" y="570033"/>
                  </a:lnTo>
                  <a:lnTo>
                    <a:pt x="1925320" y="574548"/>
                  </a:lnTo>
                  <a:lnTo>
                    <a:pt x="57403" y="574548"/>
                  </a:lnTo>
                  <a:lnTo>
                    <a:pt x="35093" y="570033"/>
                  </a:lnTo>
                  <a:lnTo>
                    <a:pt x="16843" y="557722"/>
                  </a:lnTo>
                  <a:lnTo>
                    <a:pt x="4522" y="539459"/>
                  </a:lnTo>
                  <a:lnTo>
                    <a:pt x="0" y="517093"/>
                  </a:lnTo>
                  <a:lnTo>
                    <a:pt x="0" y="57404"/>
                  </a:lnTo>
                  <a:close/>
                </a:path>
              </a:pathLst>
            </a:custGeom>
            <a:ln w="26424">
              <a:solidFill>
                <a:srgbClr val="EF7E08"/>
              </a:solidFill>
            </a:ln>
          </p:spPr>
          <p:txBody>
            <a:bodyPr wrap="square" lIns="0" tIns="0" rIns="0" bIns="0" rtlCol="0"/>
            <a:lstStyle/>
            <a:p>
              <a:pPr defTabSz="685800">
                <a:defRPr/>
              </a:pPr>
              <a:endParaRPr>
                <a:solidFill>
                  <a:prstClr val="black"/>
                </a:solidFill>
                <a:latin typeface="Calibri"/>
              </a:endParaRPr>
            </a:p>
          </p:txBody>
        </p:sp>
      </p:grpSp>
      <p:sp>
        <p:nvSpPr>
          <p:cNvPr id="169" name="object 64"/>
          <p:cNvSpPr txBox="1"/>
          <p:nvPr/>
        </p:nvSpPr>
        <p:spPr>
          <a:xfrm>
            <a:off x="4529270" y="4921504"/>
            <a:ext cx="1858010" cy="456534"/>
          </a:xfrm>
          <a:prstGeom prst="rect">
            <a:avLst/>
          </a:prstGeom>
        </p:spPr>
        <p:txBody>
          <a:bodyPr vert="horz" wrap="square" lIns="0" tIns="45719" rIns="0" bIns="0" rtlCol="0">
            <a:spAutoFit/>
          </a:bodyPr>
          <a:lstStyle/>
          <a:p>
            <a:pPr marL="539737" marR="5080" indent="-527672" defTabSz="685800">
              <a:lnSpc>
                <a:spcPts val="1550"/>
              </a:lnSpc>
              <a:spcBef>
                <a:spcPts val="359"/>
              </a:spcBef>
              <a:defRPr/>
            </a:pPr>
            <a:r>
              <a:rPr sz="1500" dirty="0">
                <a:solidFill>
                  <a:prstClr val="black"/>
                </a:solidFill>
                <a:latin typeface="Calibri"/>
                <a:cs typeface="Arial MT"/>
              </a:rPr>
              <a:t>Replace</a:t>
            </a:r>
            <a:r>
              <a:rPr sz="1500" spc="-60" dirty="0">
                <a:solidFill>
                  <a:prstClr val="black"/>
                </a:solidFill>
                <a:latin typeface="Calibri"/>
                <a:cs typeface="Arial MT"/>
              </a:rPr>
              <a:t> </a:t>
            </a:r>
            <a:r>
              <a:rPr sz="1500" dirty="0">
                <a:solidFill>
                  <a:prstClr val="black"/>
                </a:solidFill>
                <a:latin typeface="Calibri"/>
                <a:cs typeface="Arial MT"/>
              </a:rPr>
              <a:t>the</a:t>
            </a:r>
            <a:r>
              <a:rPr sz="1500" spc="-30" dirty="0">
                <a:solidFill>
                  <a:prstClr val="black"/>
                </a:solidFill>
                <a:latin typeface="Calibri"/>
                <a:cs typeface="Arial MT"/>
              </a:rPr>
              <a:t> </a:t>
            </a:r>
            <a:r>
              <a:rPr sz="1500" spc="-5" dirty="0">
                <a:solidFill>
                  <a:prstClr val="black"/>
                </a:solidFill>
                <a:latin typeface="Calibri"/>
                <a:cs typeface="Arial MT"/>
              </a:rPr>
              <a:t>defective </a:t>
            </a:r>
            <a:r>
              <a:rPr sz="1500" spc="-405" dirty="0">
                <a:solidFill>
                  <a:prstClr val="black"/>
                </a:solidFill>
                <a:latin typeface="Calibri"/>
                <a:cs typeface="Arial MT"/>
              </a:rPr>
              <a:t> </a:t>
            </a:r>
            <a:r>
              <a:rPr sz="1500" spc="-5" dirty="0">
                <a:solidFill>
                  <a:prstClr val="black"/>
                </a:solidFill>
                <a:latin typeface="Calibri"/>
                <a:cs typeface="Arial MT"/>
              </a:rPr>
              <a:t>Unit</a:t>
            </a:r>
            <a:r>
              <a:rPr sz="1500" spc="-15" dirty="0">
                <a:solidFill>
                  <a:prstClr val="black"/>
                </a:solidFill>
                <a:latin typeface="Calibri"/>
                <a:cs typeface="Arial MT"/>
              </a:rPr>
              <a:t> </a:t>
            </a:r>
            <a:r>
              <a:rPr sz="1500" spc="-30" dirty="0">
                <a:solidFill>
                  <a:prstClr val="black"/>
                </a:solidFill>
                <a:latin typeface="Calibri"/>
                <a:cs typeface="Arial MT"/>
              </a:rPr>
              <a:t>only.</a:t>
            </a:r>
            <a:endParaRPr sz="1500" dirty="0">
              <a:solidFill>
                <a:prstClr val="black"/>
              </a:solidFill>
              <a:latin typeface="Calibri"/>
              <a:cs typeface="Arial MT"/>
            </a:endParaRPr>
          </a:p>
        </p:txBody>
      </p:sp>
      <p:grpSp>
        <p:nvGrpSpPr>
          <p:cNvPr id="170" name="object 65"/>
          <p:cNvGrpSpPr/>
          <p:nvPr/>
        </p:nvGrpSpPr>
        <p:grpSpPr>
          <a:xfrm>
            <a:off x="6563805" y="2258106"/>
            <a:ext cx="3983354" cy="695960"/>
            <a:chOff x="5042657" y="1112261"/>
            <a:chExt cx="3983354" cy="695960"/>
          </a:xfrm>
        </p:grpSpPr>
        <p:sp>
          <p:nvSpPr>
            <p:cNvPr id="171" name="object 66"/>
            <p:cNvSpPr/>
            <p:nvPr/>
          </p:nvSpPr>
          <p:spPr>
            <a:xfrm>
              <a:off x="5055870" y="1125474"/>
              <a:ext cx="3855720" cy="573405"/>
            </a:xfrm>
            <a:custGeom>
              <a:avLst/>
              <a:gdLst/>
              <a:ahLst/>
              <a:cxnLst/>
              <a:rect l="l" t="t" r="r" b="b"/>
              <a:pathLst>
                <a:path w="3855720" h="573405">
                  <a:moveTo>
                    <a:pt x="3798443" y="0"/>
                  </a:moveTo>
                  <a:lnTo>
                    <a:pt x="57276" y="0"/>
                  </a:lnTo>
                  <a:lnTo>
                    <a:pt x="34986" y="4502"/>
                  </a:lnTo>
                  <a:lnTo>
                    <a:pt x="16779" y="16779"/>
                  </a:lnTo>
                  <a:lnTo>
                    <a:pt x="4502" y="34986"/>
                  </a:lnTo>
                  <a:lnTo>
                    <a:pt x="0" y="57276"/>
                  </a:lnTo>
                  <a:lnTo>
                    <a:pt x="0" y="515747"/>
                  </a:lnTo>
                  <a:lnTo>
                    <a:pt x="4502" y="538037"/>
                  </a:lnTo>
                  <a:lnTo>
                    <a:pt x="16779" y="556244"/>
                  </a:lnTo>
                  <a:lnTo>
                    <a:pt x="34986" y="568521"/>
                  </a:lnTo>
                  <a:lnTo>
                    <a:pt x="57276" y="573024"/>
                  </a:lnTo>
                  <a:lnTo>
                    <a:pt x="3798443" y="573024"/>
                  </a:lnTo>
                  <a:lnTo>
                    <a:pt x="3820733" y="568521"/>
                  </a:lnTo>
                  <a:lnTo>
                    <a:pt x="3838940" y="556244"/>
                  </a:lnTo>
                  <a:lnTo>
                    <a:pt x="3851217" y="538037"/>
                  </a:lnTo>
                  <a:lnTo>
                    <a:pt x="3855720" y="515747"/>
                  </a:lnTo>
                  <a:lnTo>
                    <a:pt x="3855720" y="57276"/>
                  </a:lnTo>
                  <a:lnTo>
                    <a:pt x="3851217" y="34986"/>
                  </a:lnTo>
                  <a:lnTo>
                    <a:pt x="3838940" y="16779"/>
                  </a:lnTo>
                  <a:lnTo>
                    <a:pt x="3820733" y="4502"/>
                  </a:lnTo>
                  <a:lnTo>
                    <a:pt x="3798443" y="0"/>
                  </a:lnTo>
                  <a:close/>
                </a:path>
              </a:pathLst>
            </a:custGeom>
            <a:solidFill>
              <a:srgbClr val="EF7E08"/>
            </a:solidFill>
          </p:spPr>
          <p:txBody>
            <a:bodyPr wrap="square" lIns="0" tIns="0" rIns="0" bIns="0" rtlCol="0"/>
            <a:lstStyle/>
            <a:p>
              <a:pPr defTabSz="685800">
                <a:defRPr/>
              </a:pPr>
              <a:endParaRPr>
                <a:solidFill>
                  <a:prstClr val="black"/>
                </a:solidFill>
                <a:latin typeface="Calibri"/>
              </a:endParaRPr>
            </a:p>
          </p:txBody>
        </p:sp>
        <p:sp>
          <p:nvSpPr>
            <p:cNvPr id="172" name="object 67"/>
            <p:cNvSpPr/>
            <p:nvPr/>
          </p:nvSpPr>
          <p:spPr>
            <a:xfrm>
              <a:off x="5055870" y="1125474"/>
              <a:ext cx="3855720" cy="573405"/>
            </a:xfrm>
            <a:custGeom>
              <a:avLst/>
              <a:gdLst/>
              <a:ahLst/>
              <a:cxnLst/>
              <a:rect l="l" t="t" r="r" b="b"/>
              <a:pathLst>
                <a:path w="3855720" h="573405">
                  <a:moveTo>
                    <a:pt x="0" y="57276"/>
                  </a:moveTo>
                  <a:lnTo>
                    <a:pt x="4502" y="34986"/>
                  </a:lnTo>
                  <a:lnTo>
                    <a:pt x="16779" y="16779"/>
                  </a:lnTo>
                  <a:lnTo>
                    <a:pt x="34986" y="4502"/>
                  </a:lnTo>
                  <a:lnTo>
                    <a:pt x="57276" y="0"/>
                  </a:lnTo>
                  <a:lnTo>
                    <a:pt x="3798443" y="0"/>
                  </a:lnTo>
                  <a:lnTo>
                    <a:pt x="3820733" y="4502"/>
                  </a:lnTo>
                  <a:lnTo>
                    <a:pt x="3838940" y="16779"/>
                  </a:lnTo>
                  <a:lnTo>
                    <a:pt x="3851217" y="34986"/>
                  </a:lnTo>
                  <a:lnTo>
                    <a:pt x="3855720" y="57276"/>
                  </a:lnTo>
                  <a:lnTo>
                    <a:pt x="3855720" y="515747"/>
                  </a:lnTo>
                  <a:lnTo>
                    <a:pt x="3851217" y="538037"/>
                  </a:lnTo>
                  <a:lnTo>
                    <a:pt x="3838940" y="556244"/>
                  </a:lnTo>
                  <a:lnTo>
                    <a:pt x="3820733" y="568521"/>
                  </a:lnTo>
                  <a:lnTo>
                    <a:pt x="3798443" y="573024"/>
                  </a:lnTo>
                  <a:lnTo>
                    <a:pt x="57276" y="573024"/>
                  </a:lnTo>
                  <a:lnTo>
                    <a:pt x="34986" y="568521"/>
                  </a:lnTo>
                  <a:lnTo>
                    <a:pt x="16779" y="556244"/>
                  </a:lnTo>
                  <a:lnTo>
                    <a:pt x="4502" y="538037"/>
                  </a:lnTo>
                  <a:lnTo>
                    <a:pt x="0" y="515747"/>
                  </a:lnTo>
                  <a:lnTo>
                    <a:pt x="0" y="57276"/>
                  </a:lnTo>
                  <a:close/>
                </a:path>
              </a:pathLst>
            </a:custGeom>
            <a:ln w="26424">
              <a:solidFill>
                <a:srgbClr val="FFFFFF"/>
              </a:solidFill>
            </a:ln>
          </p:spPr>
          <p:txBody>
            <a:bodyPr wrap="square" lIns="0" tIns="0" rIns="0" bIns="0" rtlCol="0"/>
            <a:lstStyle/>
            <a:p>
              <a:pPr defTabSz="685800">
                <a:defRPr/>
              </a:pPr>
              <a:endParaRPr>
                <a:solidFill>
                  <a:prstClr val="black"/>
                </a:solidFill>
                <a:latin typeface="Calibri"/>
              </a:endParaRPr>
            </a:p>
          </p:txBody>
        </p:sp>
        <p:sp>
          <p:nvSpPr>
            <p:cNvPr id="173" name="object 68"/>
            <p:cNvSpPr/>
            <p:nvPr/>
          </p:nvSpPr>
          <p:spPr>
            <a:xfrm>
              <a:off x="5156454" y="1219962"/>
              <a:ext cx="3855720" cy="574675"/>
            </a:xfrm>
            <a:custGeom>
              <a:avLst/>
              <a:gdLst/>
              <a:ahLst/>
              <a:cxnLst/>
              <a:rect l="l" t="t" r="r" b="b"/>
              <a:pathLst>
                <a:path w="3855720" h="574675">
                  <a:moveTo>
                    <a:pt x="3798316" y="0"/>
                  </a:moveTo>
                  <a:lnTo>
                    <a:pt x="57404" y="0"/>
                  </a:lnTo>
                  <a:lnTo>
                    <a:pt x="35093" y="4522"/>
                  </a:lnTo>
                  <a:lnTo>
                    <a:pt x="16843" y="16843"/>
                  </a:lnTo>
                  <a:lnTo>
                    <a:pt x="4522" y="35093"/>
                  </a:lnTo>
                  <a:lnTo>
                    <a:pt x="0" y="57403"/>
                  </a:lnTo>
                  <a:lnTo>
                    <a:pt x="0" y="517143"/>
                  </a:lnTo>
                  <a:lnTo>
                    <a:pt x="4522" y="539454"/>
                  </a:lnTo>
                  <a:lnTo>
                    <a:pt x="16843" y="557704"/>
                  </a:lnTo>
                  <a:lnTo>
                    <a:pt x="35093" y="570025"/>
                  </a:lnTo>
                  <a:lnTo>
                    <a:pt x="57404" y="574548"/>
                  </a:lnTo>
                  <a:lnTo>
                    <a:pt x="3798316" y="574548"/>
                  </a:lnTo>
                  <a:lnTo>
                    <a:pt x="3820626" y="570025"/>
                  </a:lnTo>
                  <a:lnTo>
                    <a:pt x="3838876" y="557704"/>
                  </a:lnTo>
                  <a:lnTo>
                    <a:pt x="3851197" y="539454"/>
                  </a:lnTo>
                  <a:lnTo>
                    <a:pt x="3855720" y="517143"/>
                  </a:lnTo>
                  <a:lnTo>
                    <a:pt x="3855720" y="57403"/>
                  </a:lnTo>
                  <a:lnTo>
                    <a:pt x="3851197" y="35093"/>
                  </a:lnTo>
                  <a:lnTo>
                    <a:pt x="3838876" y="16843"/>
                  </a:lnTo>
                  <a:lnTo>
                    <a:pt x="3820626" y="4522"/>
                  </a:lnTo>
                  <a:lnTo>
                    <a:pt x="3798316" y="0"/>
                  </a:lnTo>
                  <a:close/>
                </a:path>
              </a:pathLst>
            </a:custGeom>
            <a:solidFill>
              <a:srgbClr val="FFFFFF">
                <a:alpha val="90194"/>
              </a:srgbClr>
            </a:solidFill>
          </p:spPr>
          <p:txBody>
            <a:bodyPr wrap="square" lIns="0" tIns="0" rIns="0" bIns="0" rtlCol="0"/>
            <a:lstStyle/>
            <a:p>
              <a:pPr defTabSz="685800">
                <a:defRPr/>
              </a:pPr>
              <a:endParaRPr>
                <a:solidFill>
                  <a:prstClr val="black"/>
                </a:solidFill>
                <a:latin typeface="Calibri"/>
              </a:endParaRPr>
            </a:p>
          </p:txBody>
        </p:sp>
        <p:sp>
          <p:nvSpPr>
            <p:cNvPr id="174" name="object 69"/>
            <p:cNvSpPr/>
            <p:nvPr/>
          </p:nvSpPr>
          <p:spPr>
            <a:xfrm>
              <a:off x="5156454" y="1219962"/>
              <a:ext cx="3855720" cy="574675"/>
            </a:xfrm>
            <a:custGeom>
              <a:avLst/>
              <a:gdLst/>
              <a:ahLst/>
              <a:cxnLst/>
              <a:rect l="l" t="t" r="r" b="b"/>
              <a:pathLst>
                <a:path w="3855720" h="574675">
                  <a:moveTo>
                    <a:pt x="0" y="57403"/>
                  </a:moveTo>
                  <a:lnTo>
                    <a:pt x="4522" y="35093"/>
                  </a:lnTo>
                  <a:lnTo>
                    <a:pt x="16843" y="16843"/>
                  </a:lnTo>
                  <a:lnTo>
                    <a:pt x="35093" y="4522"/>
                  </a:lnTo>
                  <a:lnTo>
                    <a:pt x="57404" y="0"/>
                  </a:lnTo>
                  <a:lnTo>
                    <a:pt x="3798316" y="0"/>
                  </a:lnTo>
                  <a:lnTo>
                    <a:pt x="3820626" y="4522"/>
                  </a:lnTo>
                  <a:lnTo>
                    <a:pt x="3838876" y="16843"/>
                  </a:lnTo>
                  <a:lnTo>
                    <a:pt x="3851197" y="35093"/>
                  </a:lnTo>
                  <a:lnTo>
                    <a:pt x="3855720" y="57403"/>
                  </a:lnTo>
                  <a:lnTo>
                    <a:pt x="3855720" y="517143"/>
                  </a:lnTo>
                  <a:lnTo>
                    <a:pt x="3851197" y="539454"/>
                  </a:lnTo>
                  <a:lnTo>
                    <a:pt x="3838876" y="557704"/>
                  </a:lnTo>
                  <a:lnTo>
                    <a:pt x="3820626" y="570025"/>
                  </a:lnTo>
                  <a:lnTo>
                    <a:pt x="3798316" y="574548"/>
                  </a:lnTo>
                  <a:lnTo>
                    <a:pt x="57404" y="574548"/>
                  </a:lnTo>
                  <a:lnTo>
                    <a:pt x="35093" y="570025"/>
                  </a:lnTo>
                  <a:lnTo>
                    <a:pt x="16843" y="557704"/>
                  </a:lnTo>
                  <a:lnTo>
                    <a:pt x="4522" y="539454"/>
                  </a:lnTo>
                  <a:lnTo>
                    <a:pt x="0" y="517143"/>
                  </a:lnTo>
                  <a:lnTo>
                    <a:pt x="0" y="57403"/>
                  </a:lnTo>
                  <a:close/>
                </a:path>
              </a:pathLst>
            </a:custGeom>
            <a:ln w="26424">
              <a:solidFill>
                <a:srgbClr val="EF7E08"/>
              </a:solidFill>
            </a:ln>
          </p:spPr>
          <p:txBody>
            <a:bodyPr wrap="square" lIns="0" tIns="0" rIns="0" bIns="0" rtlCol="0"/>
            <a:lstStyle/>
            <a:p>
              <a:pPr defTabSz="685800">
                <a:defRPr/>
              </a:pPr>
              <a:endParaRPr>
                <a:solidFill>
                  <a:prstClr val="black"/>
                </a:solidFill>
                <a:latin typeface="Calibri"/>
              </a:endParaRPr>
            </a:p>
          </p:txBody>
        </p:sp>
      </p:grpSp>
      <p:sp>
        <p:nvSpPr>
          <p:cNvPr id="175" name="object 70"/>
          <p:cNvSpPr txBox="1"/>
          <p:nvPr/>
        </p:nvSpPr>
        <p:spPr>
          <a:xfrm>
            <a:off x="8327712" y="2507742"/>
            <a:ext cx="556260" cy="243656"/>
          </a:xfrm>
          <a:prstGeom prst="rect">
            <a:avLst/>
          </a:prstGeom>
        </p:spPr>
        <p:txBody>
          <a:bodyPr vert="horz" wrap="square" lIns="0" tIns="12700" rIns="0" bIns="0" rtlCol="0">
            <a:spAutoFit/>
          </a:bodyPr>
          <a:lstStyle/>
          <a:p>
            <a:pPr marL="12700" defTabSz="685800">
              <a:spcBef>
                <a:spcPts val="100"/>
              </a:spcBef>
              <a:defRPr/>
            </a:pPr>
            <a:r>
              <a:rPr sz="1500" spc="-5" dirty="0">
                <a:solidFill>
                  <a:prstClr val="black"/>
                </a:solidFill>
                <a:latin typeface="Calibri"/>
                <a:cs typeface="Arial MT"/>
              </a:rPr>
              <a:t>Polled</a:t>
            </a:r>
            <a:endParaRPr sz="1500" dirty="0">
              <a:solidFill>
                <a:prstClr val="black"/>
              </a:solidFill>
              <a:latin typeface="Calibri"/>
              <a:cs typeface="Arial MT"/>
            </a:endParaRPr>
          </a:p>
        </p:txBody>
      </p:sp>
      <p:grpSp>
        <p:nvGrpSpPr>
          <p:cNvPr id="176" name="object 71"/>
          <p:cNvGrpSpPr/>
          <p:nvPr/>
        </p:nvGrpSpPr>
        <p:grpSpPr>
          <a:xfrm>
            <a:off x="7386766" y="3094782"/>
            <a:ext cx="2337435" cy="695960"/>
            <a:chOff x="5865617" y="1948937"/>
            <a:chExt cx="2337435" cy="695960"/>
          </a:xfrm>
        </p:grpSpPr>
        <p:sp>
          <p:nvSpPr>
            <p:cNvPr id="177" name="object 72"/>
            <p:cNvSpPr/>
            <p:nvPr/>
          </p:nvSpPr>
          <p:spPr>
            <a:xfrm>
              <a:off x="5878829" y="1962150"/>
              <a:ext cx="2209800" cy="574675"/>
            </a:xfrm>
            <a:custGeom>
              <a:avLst/>
              <a:gdLst/>
              <a:ahLst/>
              <a:cxnLst/>
              <a:rect l="l" t="t" r="r" b="b"/>
              <a:pathLst>
                <a:path w="2209800" h="574675">
                  <a:moveTo>
                    <a:pt x="2152396" y="0"/>
                  </a:moveTo>
                  <a:lnTo>
                    <a:pt x="57404" y="0"/>
                  </a:lnTo>
                  <a:lnTo>
                    <a:pt x="35093" y="4522"/>
                  </a:lnTo>
                  <a:lnTo>
                    <a:pt x="16843" y="16843"/>
                  </a:lnTo>
                  <a:lnTo>
                    <a:pt x="4522" y="35093"/>
                  </a:lnTo>
                  <a:lnTo>
                    <a:pt x="0" y="57404"/>
                  </a:lnTo>
                  <a:lnTo>
                    <a:pt x="0" y="517144"/>
                  </a:lnTo>
                  <a:lnTo>
                    <a:pt x="4522" y="539454"/>
                  </a:lnTo>
                  <a:lnTo>
                    <a:pt x="16843" y="557704"/>
                  </a:lnTo>
                  <a:lnTo>
                    <a:pt x="35093" y="570025"/>
                  </a:lnTo>
                  <a:lnTo>
                    <a:pt x="57404" y="574548"/>
                  </a:lnTo>
                  <a:lnTo>
                    <a:pt x="2152396" y="574548"/>
                  </a:lnTo>
                  <a:lnTo>
                    <a:pt x="2174706" y="570025"/>
                  </a:lnTo>
                  <a:lnTo>
                    <a:pt x="2192956" y="557704"/>
                  </a:lnTo>
                  <a:lnTo>
                    <a:pt x="2205277" y="539454"/>
                  </a:lnTo>
                  <a:lnTo>
                    <a:pt x="2209800" y="517144"/>
                  </a:lnTo>
                  <a:lnTo>
                    <a:pt x="2209800" y="57404"/>
                  </a:lnTo>
                  <a:lnTo>
                    <a:pt x="2205277" y="35093"/>
                  </a:lnTo>
                  <a:lnTo>
                    <a:pt x="2192956" y="16843"/>
                  </a:lnTo>
                  <a:lnTo>
                    <a:pt x="2174706" y="4522"/>
                  </a:lnTo>
                  <a:lnTo>
                    <a:pt x="2152396" y="0"/>
                  </a:lnTo>
                  <a:close/>
                </a:path>
              </a:pathLst>
            </a:custGeom>
            <a:solidFill>
              <a:srgbClr val="EF7E08"/>
            </a:solidFill>
          </p:spPr>
          <p:txBody>
            <a:bodyPr wrap="square" lIns="0" tIns="0" rIns="0" bIns="0" rtlCol="0"/>
            <a:lstStyle/>
            <a:p>
              <a:pPr defTabSz="685800">
                <a:defRPr/>
              </a:pPr>
              <a:endParaRPr>
                <a:solidFill>
                  <a:prstClr val="black"/>
                </a:solidFill>
                <a:latin typeface="Calibri"/>
              </a:endParaRPr>
            </a:p>
          </p:txBody>
        </p:sp>
        <p:sp>
          <p:nvSpPr>
            <p:cNvPr id="178" name="object 73"/>
            <p:cNvSpPr/>
            <p:nvPr/>
          </p:nvSpPr>
          <p:spPr>
            <a:xfrm>
              <a:off x="5878829" y="1962150"/>
              <a:ext cx="2209800" cy="574675"/>
            </a:xfrm>
            <a:custGeom>
              <a:avLst/>
              <a:gdLst/>
              <a:ahLst/>
              <a:cxnLst/>
              <a:rect l="l" t="t" r="r" b="b"/>
              <a:pathLst>
                <a:path w="2209800" h="574675">
                  <a:moveTo>
                    <a:pt x="0" y="57404"/>
                  </a:moveTo>
                  <a:lnTo>
                    <a:pt x="4522" y="35093"/>
                  </a:lnTo>
                  <a:lnTo>
                    <a:pt x="16843" y="16843"/>
                  </a:lnTo>
                  <a:lnTo>
                    <a:pt x="35093" y="4522"/>
                  </a:lnTo>
                  <a:lnTo>
                    <a:pt x="57404" y="0"/>
                  </a:lnTo>
                  <a:lnTo>
                    <a:pt x="2152396" y="0"/>
                  </a:lnTo>
                  <a:lnTo>
                    <a:pt x="2174706" y="4522"/>
                  </a:lnTo>
                  <a:lnTo>
                    <a:pt x="2192956" y="16843"/>
                  </a:lnTo>
                  <a:lnTo>
                    <a:pt x="2205277" y="35093"/>
                  </a:lnTo>
                  <a:lnTo>
                    <a:pt x="2209800" y="57404"/>
                  </a:lnTo>
                  <a:lnTo>
                    <a:pt x="2209800" y="517144"/>
                  </a:lnTo>
                  <a:lnTo>
                    <a:pt x="2205277" y="539454"/>
                  </a:lnTo>
                  <a:lnTo>
                    <a:pt x="2192956" y="557704"/>
                  </a:lnTo>
                  <a:lnTo>
                    <a:pt x="2174706" y="570025"/>
                  </a:lnTo>
                  <a:lnTo>
                    <a:pt x="2152396" y="574548"/>
                  </a:lnTo>
                  <a:lnTo>
                    <a:pt x="57404" y="574548"/>
                  </a:lnTo>
                  <a:lnTo>
                    <a:pt x="35093" y="570025"/>
                  </a:lnTo>
                  <a:lnTo>
                    <a:pt x="16843" y="557704"/>
                  </a:lnTo>
                  <a:lnTo>
                    <a:pt x="4522" y="539454"/>
                  </a:lnTo>
                  <a:lnTo>
                    <a:pt x="0" y="517144"/>
                  </a:lnTo>
                  <a:lnTo>
                    <a:pt x="0" y="57404"/>
                  </a:lnTo>
                  <a:close/>
                </a:path>
              </a:pathLst>
            </a:custGeom>
            <a:ln w="26424">
              <a:solidFill>
                <a:srgbClr val="FFFFFF"/>
              </a:solidFill>
            </a:ln>
          </p:spPr>
          <p:txBody>
            <a:bodyPr wrap="square" lIns="0" tIns="0" rIns="0" bIns="0" rtlCol="0"/>
            <a:lstStyle/>
            <a:p>
              <a:pPr defTabSz="685800">
                <a:defRPr/>
              </a:pPr>
              <a:endParaRPr>
                <a:solidFill>
                  <a:prstClr val="black"/>
                </a:solidFill>
                <a:latin typeface="Calibri"/>
              </a:endParaRPr>
            </a:p>
          </p:txBody>
        </p:sp>
        <p:sp>
          <p:nvSpPr>
            <p:cNvPr id="179" name="object 74"/>
            <p:cNvSpPr/>
            <p:nvPr/>
          </p:nvSpPr>
          <p:spPr>
            <a:xfrm>
              <a:off x="5979413" y="2058162"/>
              <a:ext cx="2209800" cy="573405"/>
            </a:xfrm>
            <a:custGeom>
              <a:avLst/>
              <a:gdLst/>
              <a:ahLst/>
              <a:cxnLst/>
              <a:rect l="l" t="t" r="r" b="b"/>
              <a:pathLst>
                <a:path w="2209800" h="573405">
                  <a:moveTo>
                    <a:pt x="2152522" y="0"/>
                  </a:moveTo>
                  <a:lnTo>
                    <a:pt x="57276" y="0"/>
                  </a:lnTo>
                  <a:lnTo>
                    <a:pt x="34986" y="4502"/>
                  </a:lnTo>
                  <a:lnTo>
                    <a:pt x="16779" y="16779"/>
                  </a:lnTo>
                  <a:lnTo>
                    <a:pt x="4502" y="34986"/>
                  </a:lnTo>
                  <a:lnTo>
                    <a:pt x="0" y="57276"/>
                  </a:lnTo>
                  <a:lnTo>
                    <a:pt x="0" y="515746"/>
                  </a:lnTo>
                  <a:lnTo>
                    <a:pt x="4502" y="538037"/>
                  </a:lnTo>
                  <a:lnTo>
                    <a:pt x="16779" y="556244"/>
                  </a:lnTo>
                  <a:lnTo>
                    <a:pt x="34986" y="568521"/>
                  </a:lnTo>
                  <a:lnTo>
                    <a:pt x="57276" y="573024"/>
                  </a:lnTo>
                  <a:lnTo>
                    <a:pt x="2152522" y="573024"/>
                  </a:lnTo>
                  <a:lnTo>
                    <a:pt x="2174813" y="568521"/>
                  </a:lnTo>
                  <a:lnTo>
                    <a:pt x="2193020" y="556244"/>
                  </a:lnTo>
                  <a:lnTo>
                    <a:pt x="2205297" y="538037"/>
                  </a:lnTo>
                  <a:lnTo>
                    <a:pt x="2209800" y="515746"/>
                  </a:lnTo>
                  <a:lnTo>
                    <a:pt x="2209800" y="57276"/>
                  </a:lnTo>
                  <a:lnTo>
                    <a:pt x="2205297" y="34986"/>
                  </a:lnTo>
                  <a:lnTo>
                    <a:pt x="2193020" y="16779"/>
                  </a:lnTo>
                  <a:lnTo>
                    <a:pt x="2174813" y="4502"/>
                  </a:lnTo>
                  <a:lnTo>
                    <a:pt x="2152522" y="0"/>
                  </a:lnTo>
                  <a:close/>
                </a:path>
              </a:pathLst>
            </a:custGeom>
            <a:solidFill>
              <a:srgbClr val="FFFFFF">
                <a:alpha val="90194"/>
              </a:srgbClr>
            </a:solidFill>
          </p:spPr>
          <p:txBody>
            <a:bodyPr wrap="square" lIns="0" tIns="0" rIns="0" bIns="0" rtlCol="0"/>
            <a:lstStyle/>
            <a:p>
              <a:pPr defTabSz="685800">
                <a:defRPr/>
              </a:pPr>
              <a:endParaRPr>
                <a:solidFill>
                  <a:prstClr val="black"/>
                </a:solidFill>
                <a:latin typeface="Calibri"/>
              </a:endParaRPr>
            </a:p>
          </p:txBody>
        </p:sp>
        <p:sp>
          <p:nvSpPr>
            <p:cNvPr id="180" name="object 75"/>
            <p:cNvSpPr/>
            <p:nvPr/>
          </p:nvSpPr>
          <p:spPr>
            <a:xfrm>
              <a:off x="5979413" y="2058162"/>
              <a:ext cx="2209800" cy="573405"/>
            </a:xfrm>
            <a:custGeom>
              <a:avLst/>
              <a:gdLst/>
              <a:ahLst/>
              <a:cxnLst/>
              <a:rect l="l" t="t" r="r" b="b"/>
              <a:pathLst>
                <a:path w="2209800" h="573405">
                  <a:moveTo>
                    <a:pt x="0" y="57276"/>
                  </a:moveTo>
                  <a:lnTo>
                    <a:pt x="4502" y="34986"/>
                  </a:lnTo>
                  <a:lnTo>
                    <a:pt x="16779" y="16779"/>
                  </a:lnTo>
                  <a:lnTo>
                    <a:pt x="34986" y="4502"/>
                  </a:lnTo>
                  <a:lnTo>
                    <a:pt x="57276" y="0"/>
                  </a:lnTo>
                  <a:lnTo>
                    <a:pt x="2152522" y="0"/>
                  </a:lnTo>
                  <a:lnTo>
                    <a:pt x="2174813" y="4502"/>
                  </a:lnTo>
                  <a:lnTo>
                    <a:pt x="2193020" y="16779"/>
                  </a:lnTo>
                  <a:lnTo>
                    <a:pt x="2205297" y="34986"/>
                  </a:lnTo>
                  <a:lnTo>
                    <a:pt x="2209800" y="57276"/>
                  </a:lnTo>
                  <a:lnTo>
                    <a:pt x="2209800" y="515746"/>
                  </a:lnTo>
                  <a:lnTo>
                    <a:pt x="2205297" y="538037"/>
                  </a:lnTo>
                  <a:lnTo>
                    <a:pt x="2193020" y="556244"/>
                  </a:lnTo>
                  <a:lnTo>
                    <a:pt x="2174813" y="568521"/>
                  </a:lnTo>
                  <a:lnTo>
                    <a:pt x="2152522" y="573024"/>
                  </a:lnTo>
                  <a:lnTo>
                    <a:pt x="57276" y="573024"/>
                  </a:lnTo>
                  <a:lnTo>
                    <a:pt x="34986" y="568521"/>
                  </a:lnTo>
                  <a:lnTo>
                    <a:pt x="16779" y="556244"/>
                  </a:lnTo>
                  <a:lnTo>
                    <a:pt x="4502" y="538037"/>
                  </a:lnTo>
                  <a:lnTo>
                    <a:pt x="0" y="515746"/>
                  </a:lnTo>
                  <a:lnTo>
                    <a:pt x="0" y="57276"/>
                  </a:lnTo>
                  <a:close/>
                </a:path>
              </a:pathLst>
            </a:custGeom>
            <a:ln w="26424">
              <a:solidFill>
                <a:srgbClr val="EF7E08"/>
              </a:solidFill>
            </a:ln>
          </p:spPr>
          <p:txBody>
            <a:bodyPr wrap="square" lIns="0" tIns="0" rIns="0" bIns="0" rtlCol="0"/>
            <a:lstStyle/>
            <a:p>
              <a:pPr defTabSz="685800">
                <a:defRPr/>
              </a:pPr>
              <a:endParaRPr>
                <a:solidFill>
                  <a:prstClr val="black"/>
                </a:solidFill>
                <a:latin typeface="Calibri"/>
              </a:endParaRPr>
            </a:p>
          </p:txBody>
        </p:sp>
      </p:grpSp>
      <p:sp>
        <p:nvSpPr>
          <p:cNvPr id="181" name="object 76"/>
          <p:cNvSpPr txBox="1"/>
          <p:nvPr/>
        </p:nvSpPr>
        <p:spPr>
          <a:xfrm>
            <a:off x="7891213" y="3246933"/>
            <a:ext cx="1426210" cy="456534"/>
          </a:xfrm>
          <a:prstGeom prst="rect">
            <a:avLst/>
          </a:prstGeom>
        </p:spPr>
        <p:txBody>
          <a:bodyPr vert="horz" wrap="square" lIns="0" tIns="45719" rIns="0" bIns="0" rtlCol="0">
            <a:spAutoFit/>
          </a:bodyPr>
          <a:lstStyle/>
          <a:p>
            <a:pPr marL="12700" marR="5080" indent="314318" defTabSz="685800">
              <a:lnSpc>
                <a:spcPts val="1550"/>
              </a:lnSpc>
              <a:spcBef>
                <a:spcPts val="359"/>
              </a:spcBef>
              <a:defRPr/>
            </a:pPr>
            <a:r>
              <a:rPr sz="1500" spc="-5" dirty="0">
                <a:solidFill>
                  <a:prstClr val="black"/>
                </a:solidFill>
                <a:latin typeface="Calibri"/>
                <a:cs typeface="Arial MT"/>
              </a:rPr>
              <a:t>After Poll </a:t>
            </a:r>
            <a:r>
              <a:rPr sz="1500" dirty="0">
                <a:solidFill>
                  <a:prstClr val="black"/>
                </a:solidFill>
                <a:latin typeface="Calibri"/>
                <a:cs typeface="Arial MT"/>
              </a:rPr>
              <a:t> </a:t>
            </a:r>
            <a:r>
              <a:rPr sz="1500" spc="-5" dirty="0">
                <a:solidFill>
                  <a:prstClr val="black"/>
                </a:solidFill>
                <a:latin typeface="Calibri"/>
                <a:cs typeface="Arial MT"/>
              </a:rPr>
              <a:t>Commen</a:t>
            </a:r>
            <a:r>
              <a:rPr sz="1500" dirty="0">
                <a:solidFill>
                  <a:prstClr val="black"/>
                </a:solidFill>
                <a:latin typeface="Calibri"/>
                <a:cs typeface="Arial MT"/>
              </a:rPr>
              <a:t>c</a:t>
            </a:r>
            <a:r>
              <a:rPr sz="1500" spc="-5" dirty="0">
                <a:solidFill>
                  <a:prstClr val="black"/>
                </a:solidFill>
                <a:latin typeface="Calibri"/>
                <a:cs typeface="Arial MT"/>
              </a:rPr>
              <a:t>emen</a:t>
            </a:r>
            <a:r>
              <a:rPr sz="1500" dirty="0">
                <a:solidFill>
                  <a:prstClr val="black"/>
                </a:solidFill>
                <a:latin typeface="Calibri"/>
                <a:cs typeface="Arial MT"/>
              </a:rPr>
              <a:t>t</a:t>
            </a:r>
          </a:p>
        </p:txBody>
      </p:sp>
      <p:grpSp>
        <p:nvGrpSpPr>
          <p:cNvPr id="182" name="object 77"/>
          <p:cNvGrpSpPr/>
          <p:nvPr/>
        </p:nvGrpSpPr>
        <p:grpSpPr>
          <a:xfrm>
            <a:off x="6547042" y="3931457"/>
            <a:ext cx="1837055" cy="697230"/>
            <a:chOff x="5025893" y="2785613"/>
            <a:chExt cx="1837055" cy="697230"/>
          </a:xfrm>
        </p:grpSpPr>
        <p:sp>
          <p:nvSpPr>
            <p:cNvPr id="183" name="object 78"/>
            <p:cNvSpPr/>
            <p:nvPr/>
          </p:nvSpPr>
          <p:spPr>
            <a:xfrm>
              <a:off x="5039106" y="2798825"/>
              <a:ext cx="1710055" cy="574675"/>
            </a:xfrm>
            <a:custGeom>
              <a:avLst/>
              <a:gdLst/>
              <a:ahLst/>
              <a:cxnLst/>
              <a:rect l="l" t="t" r="r" b="b"/>
              <a:pathLst>
                <a:path w="1710054" h="574675">
                  <a:moveTo>
                    <a:pt x="1652524" y="0"/>
                  </a:moveTo>
                  <a:lnTo>
                    <a:pt x="57404" y="0"/>
                  </a:lnTo>
                  <a:lnTo>
                    <a:pt x="35093" y="4522"/>
                  </a:lnTo>
                  <a:lnTo>
                    <a:pt x="16843" y="16843"/>
                  </a:lnTo>
                  <a:lnTo>
                    <a:pt x="4522" y="35093"/>
                  </a:lnTo>
                  <a:lnTo>
                    <a:pt x="0" y="57404"/>
                  </a:lnTo>
                  <a:lnTo>
                    <a:pt x="0" y="517144"/>
                  </a:lnTo>
                  <a:lnTo>
                    <a:pt x="4522" y="539454"/>
                  </a:lnTo>
                  <a:lnTo>
                    <a:pt x="16843" y="557704"/>
                  </a:lnTo>
                  <a:lnTo>
                    <a:pt x="35093" y="570025"/>
                  </a:lnTo>
                  <a:lnTo>
                    <a:pt x="57404" y="574548"/>
                  </a:lnTo>
                  <a:lnTo>
                    <a:pt x="1652524" y="574548"/>
                  </a:lnTo>
                  <a:lnTo>
                    <a:pt x="1674834" y="570025"/>
                  </a:lnTo>
                  <a:lnTo>
                    <a:pt x="1693084" y="557704"/>
                  </a:lnTo>
                  <a:lnTo>
                    <a:pt x="1705405" y="539454"/>
                  </a:lnTo>
                  <a:lnTo>
                    <a:pt x="1709927" y="517144"/>
                  </a:lnTo>
                  <a:lnTo>
                    <a:pt x="1709927" y="57404"/>
                  </a:lnTo>
                  <a:lnTo>
                    <a:pt x="1705405" y="35093"/>
                  </a:lnTo>
                  <a:lnTo>
                    <a:pt x="1693084" y="16843"/>
                  </a:lnTo>
                  <a:lnTo>
                    <a:pt x="1674834" y="4522"/>
                  </a:lnTo>
                  <a:lnTo>
                    <a:pt x="1652524" y="0"/>
                  </a:lnTo>
                  <a:close/>
                </a:path>
              </a:pathLst>
            </a:custGeom>
            <a:solidFill>
              <a:srgbClr val="EF7E08"/>
            </a:solidFill>
          </p:spPr>
          <p:txBody>
            <a:bodyPr wrap="square" lIns="0" tIns="0" rIns="0" bIns="0" rtlCol="0"/>
            <a:lstStyle/>
            <a:p>
              <a:pPr defTabSz="685800">
                <a:defRPr/>
              </a:pPr>
              <a:endParaRPr>
                <a:solidFill>
                  <a:prstClr val="black"/>
                </a:solidFill>
                <a:latin typeface="Calibri"/>
              </a:endParaRPr>
            </a:p>
          </p:txBody>
        </p:sp>
        <p:sp>
          <p:nvSpPr>
            <p:cNvPr id="184" name="object 79"/>
            <p:cNvSpPr/>
            <p:nvPr/>
          </p:nvSpPr>
          <p:spPr>
            <a:xfrm>
              <a:off x="5039106" y="2798825"/>
              <a:ext cx="1710055" cy="574675"/>
            </a:xfrm>
            <a:custGeom>
              <a:avLst/>
              <a:gdLst/>
              <a:ahLst/>
              <a:cxnLst/>
              <a:rect l="l" t="t" r="r" b="b"/>
              <a:pathLst>
                <a:path w="1710054" h="574675">
                  <a:moveTo>
                    <a:pt x="0" y="57404"/>
                  </a:moveTo>
                  <a:lnTo>
                    <a:pt x="4522" y="35093"/>
                  </a:lnTo>
                  <a:lnTo>
                    <a:pt x="16843" y="16843"/>
                  </a:lnTo>
                  <a:lnTo>
                    <a:pt x="35093" y="4522"/>
                  </a:lnTo>
                  <a:lnTo>
                    <a:pt x="57404" y="0"/>
                  </a:lnTo>
                  <a:lnTo>
                    <a:pt x="1652524" y="0"/>
                  </a:lnTo>
                  <a:lnTo>
                    <a:pt x="1674834" y="4522"/>
                  </a:lnTo>
                  <a:lnTo>
                    <a:pt x="1693084" y="16843"/>
                  </a:lnTo>
                  <a:lnTo>
                    <a:pt x="1705405" y="35093"/>
                  </a:lnTo>
                  <a:lnTo>
                    <a:pt x="1709927" y="57404"/>
                  </a:lnTo>
                  <a:lnTo>
                    <a:pt x="1709927" y="517144"/>
                  </a:lnTo>
                  <a:lnTo>
                    <a:pt x="1705405" y="539454"/>
                  </a:lnTo>
                  <a:lnTo>
                    <a:pt x="1693084" y="557704"/>
                  </a:lnTo>
                  <a:lnTo>
                    <a:pt x="1674834" y="570025"/>
                  </a:lnTo>
                  <a:lnTo>
                    <a:pt x="1652524" y="574548"/>
                  </a:lnTo>
                  <a:lnTo>
                    <a:pt x="57404" y="574548"/>
                  </a:lnTo>
                  <a:lnTo>
                    <a:pt x="35093" y="570025"/>
                  </a:lnTo>
                  <a:lnTo>
                    <a:pt x="16843" y="557704"/>
                  </a:lnTo>
                  <a:lnTo>
                    <a:pt x="4522" y="539454"/>
                  </a:lnTo>
                  <a:lnTo>
                    <a:pt x="0" y="517144"/>
                  </a:lnTo>
                  <a:lnTo>
                    <a:pt x="0" y="57404"/>
                  </a:lnTo>
                  <a:close/>
                </a:path>
              </a:pathLst>
            </a:custGeom>
            <a:ln w="26424">
              <a:solidFill>
                <a:srgbClr val="FFFFFF"/>
              </a:solidFill>
            </a:ln>
          </p:spPr>
          <p:txBody>
            <a:bodyPr wrap="square" lIns="0" tIns="0" rIns="0" bIns="0" rtlCol="0"/>
            <a:lstStyle/>
            <a:p>
              <a:pPr defTabSz="685800">
                <a:defRPr/>
              </a:pPr>
              <a:endParaRPr>
                <a:solidFill>
                  <a:prstClr val="black"/>
                </a:solidFill>
                <a:latin typeface="Calibri"/>
              </a:endParaRPr>
            </a:p>
          </p:txBody>
        </p:sp>
        <p:sp>
          <p:nvSpPr>
            <p:cNvPr id="185" name="object 80"/>
            <p:cNvSpPr/>
            <p:nvPr/>
          </p:nvSpPr>
          <p:spPr>
            <a:xfrm>
              <a:off x="5139690" y="2894837"/>
              <a:ext cx="1710055" cy="574675"/>
            </a:xfrm>
            <a:custGeom>
              <a:avLst/>
              <a:gdLst/>
              <a:ahLst/>
              <a:cxnLst/>
              <a:rect l="l" t="t" r="r" b="b"/>
              <a:pathLst>
                <a:path w="1710054" h="574675">
                  <a:moveTo>
                    <a:pt x="1652524" y="0"/>
                  </a:moveTo>
                  <a:lnTo>
                    <a:pt x="57404" y="0"/>
                  </a:lnTo>
                  <a:lnTo>
                    <a:pt x="35093" y="4522"/>
                  </a:lnTo>
                  <a:lnTo>
                    <a:pt x="16843" y="16843"/>
                  </a:lnTo>
                  <a:lnTo>
                    <a:pt x="4522" y="35093"/>
                  </a:lnTo>
                  <a:lnTo>
                    <a:pt x="0" y="57404"/>
                  </a:lnTo>
                  <a:lnTo>
                    <a:pt x="0" y="517144"/>
                  </a:lnTo>
                  <a:lnTo>
                    <a:pt x="4522" y="539454"/>
                  </a:lnTo>
                  <a:lnTo>
                    <a:pt x="16843" y="557704"/>
                  </a:lnTo>
                  <a:lnTo>
                    <a:pt x="35093" y="570025"/>
                  </a:lnTo>
                  <a:lnTo>
                    <a:pt x="57404" y="574548"/>
                  </a:lnTo>
                  <a:lnTo>
                    <a:pt x="1652524" y="574548"/>
                  </a:lnTo>
                  <a:lnTo>
                    <a:pt x="1674834" y="570025"/>
                  </a:lnTo>
                  <a:lnTo>
                    <a:pt x="1693084" y="557704"/>
                  </a:lnTo>
                  <a:lnTo>
                    <a:pt x="1705405" y="539454"/>
                  </a:lnTo>
                  <a:lnTo>
                    <a:pt x="1709928" y="517144"/>
                  </a:lnTo>
                  <a:lnTo>
                    <a:pt x="1709928" y="57404"/>
                  </a:lnTo>
                  <a:lnTo>
                    <a:pt x="1705405" y="35093"/>
                  </a:lnTo>
                  <a:lnTo>
                    <a:pt x="1693084" y="16843"/>
                  </a:lnTo>
                  <a:lnTo>
                    <a:pt x="1674834" y="4522"/>
                  </a:lnTo>
                  <a:lnTo>
                    <a:pt x="1652524" y="0"/>
                  </a:lnTo>
                  <a:close/>
                </a:path>
              </a:pathLst>
            </a:custGeom>
            <a:solidFill>
              <a:srgbClr val="FFFFFF">
                <a:alpha val="90194"/>
              </a:srgbClr>
            </a:solidFill>
          </p:spPr>
          <p:txBody>
            <a:bodyPr wrap="square" lIns="0" tIns="0" rIns="0" bIns="0" rtlCol="0"/>
            <a:lstStyle/>
            <a:p>
              <a:pPr defTabSz="685800">
                <a:defRPr/>
              </a:pPr>
              <a:endParaRPr>
                <a:solidFill>
                  <a:prstClr val="black"/>
                </a:solidFill>
                <a:latin typeface="Calibri"/>
              </a:endParaRPr>
            </a:p>
          </p:txBody>
        </p:sp>
        <p:sp>
          <p:nvSpPr>
            <p:cNvPr id="186" name="object 81"/>
            <p:cNvSpPr/>
            <p:nvPr/>
          </p:nvSpPr>
          <p:spPr>
            <a:xfrm>
              <a:off x="5139690" y="2894837"/>
              <a:ext cx="1710055" cy="574675"/>
            </a:xfrm>
            <a:custGeom>
              <a:avLst/>
              <a:gdLst/>
              <a:ahLst/>
              <a:cxnLst/>
              <a:rect l="l" t="t" r="r" b="b"/>
              <a:pathLst>
                <a:path w="1710054" h="574675">
                  <a:moveTo>
                    <a:pt x="0" y="57404"/>
                  </a:moveTo>
                  <a:lnTo>
                    <a:pt x="4522" y="35093"/>
                  </a:lnTo>
                  <a:lnTo>
                    <a:pt x="16843" y="16843"/>
                  </a:lnTo>
                  <a:lnTo>
                    <a:pt x="35093" y="4522"/>
                  </a:lnTo>
                  <a:lnTo>
                    <a:pt x="57404" y="0"/>
                  </a:lnTo>
                  <a:lnTo>
                    <a:pt x="1652524" y="0"/>
                  </a:lnTo>
                  <a:lnTo>
                    <a:pt x="1674834" y="4522"/>
                  </a:lnTo>
                  <a:lnTo>
                    <a:pt x="1693084" y="16843"/>
                  </a:lnTo>
                  <a:lnTo>
                    <a:pt x="1705405" y="35093"/>
                  </a:lnTo>
                  <a:lnTo>
                    <a:pt x="1709928" y="57404"/>
                  </a:lnTo>
                  <a:lnTo>
                    <a:pt x="1709928" y="517144"/>
                  </a:lnTo>
                  <a:lnTo>
                    <a:pt x="1705405" y="539454"/>
                  </a:lnTo>
                  <a:lnTo>
                    <a:pt x="1693084" y="557704"/>
                  </a:lnTo>
                  <a:lnTo>
                    <a:pt x="1674834" y="570025"/>
                  </a:lnTo>
                  <a:lnTo>
                    <a:pt x="1652524" y="574548"/>
                  </a:lnTo>
                  <a:lnTo>
                    <a:pt x="57404" y="574548"/>
                  </a:lnTo>
                  <a:lnTo>
                    <a:pt x="35093" y="570025"/>
                  </a:lnTo>
                  <a:lnTo>
                    <a:pt x="16843" y="557704"/>
                  </a:lnTo>
                  <a:lnTo>
                    <a:pt x="4522" y="539454"/>
                  </a:lnTo>
                  <a:lnTo>
                    <a:pt x="0" y="517144"/>
                  </a:lnTo>
                  <a:lnTo>
                    <a:pt x="0" y="57404"/>
                  </a:lnTo>
                  <a:close/>
                </a:path>
              </a:pathLst>
            </a:custGeom>
            <a:ln w="26424">
              <a:solidFill>
                <a:srgbClr val="EF7E08"/>
              </a:solidFill>
            </a:ln>
          </p:spPr>
          <p:txBody>
            <a:bodyPr wrap="square" lIns="0" tIns="0" rIns="0" bIns="0" rtlCol="0"/>
            <a:lstStyle/>
            <a:p>
              <a:pPr defTabSz="685800">
                <a:defRPr/>
              </a:pPr>
              <a:endParaRPr>
                <a:solidFill>
                  <a:prstClr val="black"/>
                </a:solidFill>
                <a:latin typeface="Calibri"/>
              </a:endParaRPr>
            </a:p>
          </p:txBody>
        </p:sp>
      </p:grpSp>
      <p:sp>
        <p:nvSpPr>
          <p:cNvPr id="187" name="object 82"/>
          <p:cNvSpPr txBox="1"/>
          <p:nvPr/>
        </p:nvSpPr>
        <p:spPr>
          <a:xfrm>
            <a:off x="6860989" y="4084243"/>
            <a:ext cx="1308100" cy="456534"/>
          </a:xfrm>
          <a:prstGeom prst="rect">
            <a:avLst/>
          </a:prstGeom>
        </p:spPr>
        <p:txBody>
          <a:bodyPr vert="horz" wrap="square" lIns="0" tIns="45719" rIns="0" bIns="0" rtlCol="0">
            <a:spAutoFit/>
          </a:bodyPr>
          <a:lstStyle/>
          <a:p>
            <a:pPr marL="220973" marR="5080" indent="-208910" defTabSz="685800">
              <a:lnSpc>
                <a:spcPts val="1550"/>
              </a:lnSpc>
              <a:spcBef>
                <a:spcPts val="359"/>
              </a:spcBef>
              <a:defRPr/>
            </a:pPr>
            <a:r>
              <a:rPr sz="1500" dirty="0">
                <a:solidFill>
                  <a:prstClr val="black"/>
                </a:solidFill>
                <a:latin typeface="Calibri"/>
                <a:cs typeface="Arial MT"/>
              </a:rPr>
              <a:t>Defect</a:t>
            </a:r>
            <a:r>
              <a:rPr sz="1500" spc="-50" dirty="0">
                <a:solidFill>
                  <a:prstClr val="black"/>
                </a:solidFill>
                <a:latin typeface="Calibri"/>
                <a:cs typeface="Arial MT"/>
              </a:rPr>
              <a:t> </a:t>
            </a:r>
            <a:r>
              <a:rPr sz="1500" spc="-5" dirty="0">
                <a:solidFill>
                  <a:prstClr val="black"/>
                </a:solidFill>
                <a:latin typeface="Calibri"/>
                <a:cs typeface="Arial MT"/>
              </a:rPr>
              <a:t>in</a:t>
            </a:r>
            <a:r>
              <a:rPr sz="1500" spc="-35" dirty="0">
                <a:solidFill>
                  <a:prstClr val="black"/>
                </a:solidFill>
                <a:latin typeface="Calibri"/>
                <a:cs typeface="Arial MT"/>
              </a:rPr>
              <a:t> </a:t>
            </a:r>
            <a:r>
              <a:rPr sz="1500" spc="-5" dirty="0">
                <a:solidFill>
                  <a:prstClr val="black"/>
                </a:solidFill>
                <a:latin typeface="Calibri"/>
                <a:cs typeface="Arial MT"/>
              </a:rPr>
              <a:t>either </a:t>
            </a:r>
            <a:r>
              <a:rPr sz="1500" spc="-400" dirty="0">
                <a:solidFill>
                  <a:prstClr val="black"/>
                </a:solidFill>
                <a:latin typeface="Calibri"/>
                <a:cs typeface="Arial MT"/>
              </a:rPr>
              <a:t> </a:t>
            </a:r>
            <a:r>
              <a:rPr sz="1500" spc="-5" dirty="0">
                <a:solidFill>
                  <a:prstClr val="black"/>
                </a:solidFill>
                <a:latin typeface="Calibri"/>
                <a:cs typeface="Arial MT"/>
              </a:rPr>
              <a:t>BU</a:t>
            </a:r>
            <a:r>
              <a:rPr sz="1500" spc="-15" dirty="0">
                <a:solidFill>
                  <a:prstClr val="black"/>
                </a:solidFill>
                <a:latin typeface="Calibri"/>
                <a:cs typeface="Arial MT"/>
              </a:rPr>
              <a:t> </a:t>
            </a:r>
            <a:r>
              <a:rPr sz="1500" spc="-5" dirty="0">
                <a:solidFill>
                  <a:prstClr val="black"/>
                </a:solidFill>
                <a:latin typeface="Calibri"/>
                <a:cs typeface="Arial MT"/>
              </a:rPr>
              <a:t>or</a:t>
            </a:r>
            <a:r>
              <a:rPr sz="1500" spc="-20" dirty="0">
                <a:solidFill>
                  <a:prstClr val="black"/>
                </a:solidFill>
                <a:latin typeface="Calibri"/>
                <a:cs typeface="Arial MT"/>
              </a:rPr>
              <a:t> </a:t>
            </a:r>
            <a:r>
              <a:rPr sz="1500" spc="-5" dirty="0">
                <a:solidFill>
                  <a:prstClr val="black"/>
                </a:solidFill>
                <a:latin typeface="Calibri"/>
                <a:cs typeface="Arial MT"/>
              </a:rPr>
              <a:t>CU.</a:t>
            </a:r>
            <a:endParaRPr sz="1500" dirty="0">
              <a:solidFill>
                <a:prstClr val="black"/>
              </a:solidFill>
              <a:latin typeface="Calibri"/>
              <a:cs typeface="Arial MT"/>
            </a:endParaRPr>
          </a:p>
        </p:txBody>
      </p:sp>
      <p:grpSp>
        <p:nvGrpSpPr>
          <p:cNvPr id="188" name="object 83"/>
          <p:cNvGrpSpPr/>
          <p:nvPr/>
        </p:nvGrpSpPr>
        <p:grpSpPr>
          <a:xfrm>
            <a:off x="6537896" y="4768133"/>
            <a:ext cx="1855470" cy="697230"/>
            <a:chOff x="5016749" y="3622289"/>
            <a:chExt cx="1855470" cy="697230"/>
          </a:xfrm>
        </p:grpSpPr>
        <p:sp>
          <p:nvSpPr>
            <p:cNvPr id="189" name="object 84"/>
            <p:cNvSpPr/>
            <p:nvPr/>
          </p:nvSpPr>
          <p:spPr>
            <a:xfrm>
              <a:off x="5029962" y="3635501"/>
              <a:ext cx="1728470" cy="574675"/>
            </a:xfrm>
            <a:custGeom>
              <a:avLst/>
              <a:gdLst/>
              <a:ahLst/>
              <a:cxnLst/>
              <a:rect l="l" t="t" r="r" b="b"/>
              <a:pathLst>
                <a:path w="1728470" h="574675">
                  <a:moveTo>
                    <a:pt x="1670812" y="0"/>
                  </a:moveTo>
                  <a:lnTo>
                    <a:pt x="57403" y="0"/>
                  </a:lnTo>
                  <a:lnTo>
                    <a:pt x="35093" y="4522"/>
                  </a:lnTo>
                  <a:lnTo>
                    <a:pt x="16843" y="16843"/>
                  </a:lnTo>
                  <a:lnTo>
                    <a:pt x="4522" y="35093"/>
                  </a:lnTo>
                  <a:lnTo>
                    <a:pt x="0" y="57404"/>
                  </a:lnTo>
                  <a:lnTo>
                    <a:pt x="0" y="517093"/>
                  </a:lnTo>
                  <a:lnTo>
                    <a:pt x="4522" y="539459"/>
                  </a:lnTo>
                  <a:lnTo>
                    <a:pt x="16843" y="557722"/>
                  </a:lnTo>
                  <a:lnTo>
                    <a:pt x="35093" y="570033"/>
                  </a:lnTo>
                  <a:lnTo>
                    <a:pt x="57403" y="574548"/>
                  </a:lnTo>
                  <a:lnTo>
                    <a:pt x="1670812" y="574548"/>
                  </a:lnTo>
                  <a:lnTo>
                    <a:pt x="1693122" y="570033"/>
                  </a:lnTo>
                  <a:lnTo>
                    <a:pt x="1711372" y="557722"/>
                  </a:lnTo>
                  <a:lnTo>
                    <a:pt x="1723693" y="539459"/>
                  </a:lnTo>
                  <a:lnTo>
                    <a:pt x="1728215" y="517093"/>
                  </a:lnTo>
                  <a:lnTo>
                    <a:pt x="1728215" y="57404"/>
                  </a:lnTo>
                  <a:lnTo>
                    <a:pt x="1723693" y="35093"/>
                  </a:lnTo>
                  <a:lnTo>
                    <a:pt x="1711372" y="16843"/>
                  </a:lnTo>
                  <a:lnTo>
                    <a:pt x="1693122" y="4522"/>
                  </a:lnTo>
                  <a:lnTo>
                    <a:pt x="1670812" y="0"/>
                  </a:lnTo>
                  <a:close/>
                </a:path>
              </a:pathLst>
            </a:custGeom>
            <a:solidFill>
              <a:srgbClr val="EF7E08"/>
            </a:solidFill>
          </p:spPr>
          <p:txBody>
            <a:bodyPr wrap="square" lIns="0" tIns="0" rIns="0" bIns="0" rtlCol="0"/>
            <a:lstStyle/>
            <a:p>
              <a:pPr defTabSz="685800">
                <a:defRPr/>
              </a:pPr>
              <a:endParaRPr>
                <a:solidFill>
                  <a:prstClr val="black"/>
                </a:solidFill>
                <a:latin typeface="Calibri"/>
              </a:endParaRPr>
            </a:p>
          </p:txBody>
        </p:sp>
        <p:sp>
          <p:nvSpPr>
            <p:cNvPr id="190" name="object 85"/>
            <p:cNvSpPr/>
            <p:nvPr/>
          </p:nvSpPr>
          <p:spPr>
            <a:xfrm>
              <a:off x="5029962" y="3635501"/>
              <a:ext cx="1728470" cy="574675"/>
            </a:xfrm>
            <a:custGeom>
              <a:avLst/>
              <a:gdLst/>
              <a:ahLst/>
              <a:cxnLst/>
              <a:rect l="l" t="t" r="r" b="b"/>
              <a:pathLst>
                <a:path w="1728470" h="574675">
                  <a:moveTo>
                    <a:pt x="0" y="57404"/>
                  </a:moveTo>
                  <a:lnTo>
                    <a:pt x="4522" y="35093"/>
                  </a:lnTo>
                  <a:lnTo>
                    <a:pt x="16843" y="16843"/>
                  </a:lnTo>
                  <a:lnTo>
                    <a:pt x="35093" y="4522"/>
                  </a:lnTo>
                  <a:lnTo>
                    <a:pt x="57403" y="0"/>
                  </a:lnTo>
                  <a:lnTo>
                    <a:pt x="1670812" y="0"/>
                  </a:lnTo>
                  <a:lnTo>
                    <a:pt x="1693122" y="4522"/>
                  </a:lnTo>
                  <a:lnTo>
                    <a:pt x="1711372" y="16843"/>
                  </a:lnTo>
                  <a:lnTo>
                    <a:pt x="1723693" y="35093"/>
                  </a:lnTo>
                  <a:lnTo>
                    <a:pt x="1728215" y="57404"/>
                  </a:lnTo>
                  <a:lnTo>
                    <a:pt x="1728215" y="517093"/>
                  </a:lnTo>
                  <a:lnTo>
                    <a:pt x="1723693" y="539459"/>
                  </a:lnTo>
                  <a:lnTo>
                    <a:pt x="1711372" y="557722"/>
                  </a:lnTo>
                  <a:lnTo>
                    <a:pt x="1693122" y="570033"/>
                  </a:lnTo>
                  <a:lnTo>
                    <a:pt x="1670812" y="574548"/>
                  </a:lnTo>
                  <a:lnTo>
                    <a:pt x="57403" y="574548"/>
                  </a:lnTo>
                  <a:lnTo>
                    <a:pt x="35093" y="570033"/>
                  </a:lnTo>
                  <a:lnTo>
                    <a:pt x="16843" y="557722"/>
                  </a:lnTo>
                  <a:lnTo>
                    <a:pt x="4522" y="539459"/>
                  </a:lnTo>
                  <a:lnTo>
                    <a:pt x="0" y="517093"/>
                  </a:lnTo>
                  <a:lnTo>
                    <a:pt x="0" y="57404"/>
                  </a:lnTo>
                  <a:close/>
                </a:path>
              </a:pathLst>
            </a:custGeom>
            <a:ln w="26424">
              <a:solidFill>
                <a:srgbClr val="FFFFFF"/>
              </a:solidFill>
            </a:ln>
          </p:spPr>
          <p:txBody>
            <a:bodyPr wrap="square" lIns="0" tIns="0" rIns="0" bIns="0" rtlCol="0"/>
            <a:lstStyle/>
            <a:p>
              <a:pPr defTabSz="685800">
                <a:defRPr/>
              </a:pPr>
              <a:endParaRPr>
                <a:solidFill>
                  <a:prstClr val="black"/>
                </a:solidFill>
                <a:latin typeface="Calibri"/>
              </a:endParaRPr>
            </a:p>
          </p:txBody>
        </p:sp>
        <p:sp>
          <p:nvSpPr>
            <p:cNvPr id="191" name="object 86"/>
            <p:cNvSpPr/>
            <p:nvPr/>
          </p:nvSpPr>
          <p:spPr>
            <a:xfrm>
              <a:off x="5130546" y="3731513"/>
              <a:ext cx="1728470" cy="574675"/>
            </a:xfrm>
            <a:custGeom>
              <a:avLst/>
              <a:gdLst/>
              <a:ahLst/>
              <a:cxnLst/>
              <a:rect l="l" t="t" r="r" b="b"/>
              <a:pathLst>
                <a:path w="1728470" h="574675">
                  <a:moveTo>
                    <a:pt x="1670811" y="0"/>
                  </a:moveTo>
                  <a:lnTo>
                    <a:pt x="57403" y="0"/>
                  </a:lnTo>
                  <a:lnTo>
                    <a:pt x="35093" y="4522"/>
                  </a:lnTo>
                  <a:lnTo>
                    <a:pt x="16843" y="16843"/>
                  </a:lnTo>
                  <a:lnTo>
                    <a:pt x="4522" y="35093"/>
                  </a:lnTo>
                  <a:lnTo>
                    <a:pt x="0" y="57404"/>
                  </a:lnTo>
                  <a:lnTo>
                    <a:pt x="0" y="517093"/>
                  </a:lnTo>
                  <a:lnTo>
                    <a:pt x="4522" y="539459"/>
                  </a:lnTo>
                  <a:lnTo>
                    <a:pt x="16843" y="557722"/>
                  </a:lnTo>
                  <a:lnTo>
                    <a:pt x="35093" y="570033"/>
                  </a:lnTo>
                  <a:lnTo>
                    <a:pt x="57403" y="574548"/>
                  </a:lnTo>
                  <a:lnTo>
                    <a:pt x="1670811" y="574548"/>
                  </a:lnTo>
                  <a:lnTo>
                    <a:pt x="1693122" y="570033"/>
                  </a:lnTo>
                  <a:lnTo>
                    <a:pt x="1711372" y="557722"/>
                  </a:lnTo>
                  <a:lnTo>
                    <a:pt x="1723693" y="539459"/>
                  </a:lnTo>
                  <a:lnTo>
                    <a:pt x="1728215" y="517093"/>
                  </a:lnTo>
                  <a:lnTo>
                    <a:pt x="1728215" y="57404"/>
                  </a:lnTo>
                  <a:lnTo>
                    <a:pt x="1723693" y="35093"/>
                  </a:lnTo>
                  <a:lnTo>
                    <a:pt x="1711372" y="16843"/>
                  </a:lnTo>
                  <a:lnTo>
                    <a:pt x="1693122" y="4522"/>
                  </a:lnTo>
                  <a:lnTo>
                    <a:pt x="1670811" y="0"/>
                  </a:lnTo>
                  <a:close/>
                </a:path>
              </a:pathLst>
            </a:custGeom>
            <a:solidFill>
              <a:srgbClr val="FFFFFF">
                <a:alpha val="90194"/>
              </a:srgbClr>
            </a:solidFill>
          </p:spPr>
          <p:txBody>
            <a:bodyPr wrap="square" lIns="0" tIns="0" rIns="0" bIns="0" rtlCol="0"/>
            <a:lstStyle/>
            <a:p>
              <a:pPr defTabSz="685800">
                <a:defRPr/>
              </a:pPr>
              <a:endParaRPr>
                <a:solidFill>
                  <a:prstClr val="black"/>
                </a:solidFill>
                <a:latin typeface="Calibri"/>
              </a:endParaRPr>
            </a:p>
          </p:txBody>
        </p:sp>
        <p:sp>
          <p:nvSpPr>
            <p:cNvPr id="192" name="object 87"/>
            <p:cNvSpPr/>
            <p:nvPr/>
          </p:nvSpPr>
          <p:spPr>
            <a:xfrm>
              <a:off x="5130546" y="3731513"/>
              <a:ext cx="1728470" cy="574675"/>
            </a:xfrm>
            <a:custGeom>
              <a:avLst/>
              <a:gdLst/>
              <a:ahLst/>
              <a:cxnLst/>
              <a:rect l="l" t="t" r="r" b="b"/>
              <a:pathLst>
                <a:path w="1728470" h="574675">
                  <a:moveTo>
                    <a:pt x="0" y="57404"/>
                  </a:moveTo>
                  <a:lnTo>
                    <a:pt x="4522" y="35093"/>
                  </a:lnTo>
                  <a:lnTo>
                    <a:pt x="16843" y="16843"/>
                  </a:lnTo>
                  <a:lnTo>
                    <a:pt x="35093" y="4522"/>
                  </a:lnTo>
                  <a:lnTo>
                    <a:pt x="57403" y="0"/>
                  </a:lnTo>
                  <a:lnTo>
                    <a:pt x="1670811" y="0"/>
                  </a:lnTo>
                  <a:lnTo>
                    <a:pt x="1693122" y="4522"/>
                  </a:lnTo>
                  <a:lnTo>
                    <a:pt x="1711372" y="16843"/>
                  </a:lnTo>
                  <a:lnTo>
                    <a:pt x="1723693" y="35093"/>
                  </a:lnTo>
                  <a:lnTo>
                    <a:pt x="1728215" y="57404"/>
                  </a:lnTo>
                  <a:lnTo>
                    <a:pt x="1728215" y="517093"/>
                  </a:lnTo>
                  <a:lnTo>
                    <a:pt x="1723693" y="539459"/>
                  </a:lnTo>
                  <a:lnTo>
                    <a:pt x="1711372" y="557722"/>
                  </a:lnTo>
                  <a:lnTo>
                    <a:pt x="1693122" y="570033"/>
                  </a:lnTo>
                  <a:lnTo>
                    <a:pt x="1670811" y="574548"/>
                  </a:lnTo>
                  <a:lnTo>
                    <a:pt x="57403" y="574548"/>
                  </a:lnTo>
                  <a:lnTo>
                    <a:pt x="35093" y="570033"/>
                  </a:lnTo>
                  <a:lnTo>
                    <a:pt x="16843" y="557722"/>
                  </a:lnTo>
                  <a:lnTo>
                    <a:pt x="4522" y="539459"/>
                  </a:lnTo>
                  <a:lnTo>
                    <a:pt x="0" y="517093"/>
                  </a:lnTo>
                  <a:lnTo>
                    <a:pt x="0" y="57404"/>
                  </a:lnTo>
                  <a:close/>
                </a:path>
              </a:pathLst>
            </a:custGeom>
            <a:ln w="26424">
              <a:solidFill>
                <a:srgbClr val="EF7E08"/>
              </a:solidFill>
            </a:ln>
          </p:spPr>
          <p:txBody>
            <a:bodyPr wrap="square" lIns="0" tIns="0" rIns="0" bIns="0" rtlCol="0"/>
            <a:lstStyle/>
            <a:p>
              <a:pPr defTabSz="685800">
                <a:defRPr/>
              </a:pPr>
              <a:endParaRPr>
                <a:solidFill>
                  <a:prstClr val="black"/>
                </a:solidFill>
                <a:latin typeface="Calibri"/>
              </a:endParaRPr>
            </a:p>
          </p:txBody>
        </p:sp>
      </p:grpSp>
      <p:sp>
        <p:nvSpPr>
          <p:cNvPr id="193" name="object 88"/>
          <p:cNvSpPr txBox="1"/>
          <p:nvPr/>
        </p:nvSpPr>
        <p:spPr>
          <a:xfrm>
            <a:off x="6793681" y="4921504"/>
            <a:ext cx="1442085" cy="456534"/>
          </a:xfrm>
          <a:prstGeom prst="rect">
            <a:avLst/>
          </a:prstGeom>
        </p:spPr>
        <p:txBody>
          <a:bodyPr vert="horz" wrap="square" lIns="0" tIns="45719" rIns="0" bIns="0" rtlCol="0">
            <a:spAutoFit/>
          </a:bodyPr>
          <a:lstStyle/>
          <a:p>
            <a:pPr marL="502907" marR="5080" indent="-490843" defTabSz="685800">
              <a:lnSpc>
                <a:spcPts val="1550"/>
              </a:lnSpc>
              <a:spcBef>
                <a:spcPts val="359"/>
              </a:spcBef>
              <a:defRPr/>
            </a:pPr>
            <a:r>
              <a:rPr sz="1500" dirty="0">
                <a:solidFill>
                  <a:prstClr val="black"/>
                </a:solidFill>
                <a:latin typeface="Calibri"/>
                <a:cs typeface="Arial MT"/>
              </a:rPr>
              <a:t>Replace</a:t>
            </a:r>
            <a:r>
              <a:rPr sz="1500" spc="-55" dirty="0">
                <a:solidFill>
                  <a:prstClr val="black"/>
                </a:solidFill>
                <a:latin typeface="Calibri"/>
                <a:cs typeface="Arial MT"/>
              </a:rPr>
              <a:t> </a:t>
            </a:r>
            <a:r>
              <a:rPr sz="1500" spc="-5" dirty="0">
                <a:solidFill>
                  <a:prstClr val="black"/>
                </a:solidFill>
                <a:latin typeface="Calibri"/>
                <a:cs typeface="Arial MT"/>
              </a:rPr>
              <a:t>all</a:t>
            </a:r>
            <a:r>
              <a:rPr sz="1500" spc="-25" dirty="0">
                <a:solidFill>
                  <a:prstClr val="black"/>
                </a:solidFill>
                <a:latin typeface="Calibri"/>
                <a:cs typeface="Arial MT"/>
              </a:rPr>
              <a:t> </a:t>
            </a:r>
            <a:r>
              <a:rPr sz="1500" dirty="0">
                <a:solidFill>
                  <a:prstClr val="black"/>
                </a:solidFill>
                <a:latin typeface="Calibri"/>
                <a:cs typeface="Arial MT"/>
              </a:rPr>
              <a:t>the</a:t>
            </a:r>
            <a:r>
              <a:rPr sz="1500" spc="-45" dirty="0">
                <a:solidFill>
                  <a:prstClr val="black"/>
                </a:solidFill>
                <a:latin typeface="Calibri"/>
                <a:cs typeface="Arial MT"/>
              </a:rPr>
              <a:t> </a:t>
            </a:r>
            <a:r>
              <a:rPr sz="1500" spc="-5" dirty="0">
                <a:solidFill>
                  <a:prstClr val="black"/>
                </a:solidFill>
                <a:latin typeface="Calibri"/>
                <a:cs typeface="Arial MT"/>
              </a:rPr>
              <a:t>3 </a:t>
            </a:r>
            <a:r>
              <a:rPr sz="1500" spc="-400" dirty="0">
                <a:solidFill>
                  <a:prstClr val="black"/>
                </a:solidFill>
                <a:latin typeface="Calibri"/>
                <a:cs typeface="Arial MT"/>
              </a:rPr>
              <a:t> </a:t>
            </a:r>
            <a:r>
              <a:rPr sz="1500" spc="-5" dirty="0">
                <a:solidFill>
                  <a:prstClr val="black"/>
                </a:solidFill>
                <a:latin typeface="Calibri"/>
                <a:cs typeface="Arial MT"/>
              </a:rPr>
              <a:t>Units</a:t>
            </a:r>
            <a:endParaRPr sz="1500" dirty="0">
              <a:solidFill>
                <a:prstClr val="black"/>
              </a:solidFill>
              <a:latin typeface="Calibri"/>
              <a:cs typeface="Arial MT"/>
            </a:endParaRPr>
          </a:p>
        </p:txBody>
      </p:sp>
      <p:grpSp>
        <p:nvGrpSpPr>
          <p:cNvPr id="194" name="object 89"/>
          <p:cNvGrpSpPr/>
          <p:nvPr/>
        </p:nvGrpSpPr>
        <p:grpSpPr>
          <a:xfrm>
            <a:off x="6537896" y="5606334"/>
            <a:ext cx="1855470" cy="695960"/>
            <a:chOff x="5016749" y="4460489"/>
            <a:chExt cx="1855470" cy="695960"/>
          </a:xfrm>
        </p:grpSpPr>
        <p:sp>
          <p:nvSpPr>
            <p:cNvPr id="195" name="object 90"/>
            <p:cNvSpPr/>
            <p:nvPr/>
          </p:nvSpPr>
          <p:spPr>
            <a:xfrm>
              <a:off x="5029962" y="4473701"/>
              <a:ext cx="1728470" cy="573405"/>
            </a:xfrm>
            <a:custGeom>
              <a:avLst/>
              <a:gdLst/>
              <a:ahLst/>
              <a:cxnLst/>
              <a:rect l="l" t="t" r="r" b="b"/>
              <a:pathLst>
                <a:path w="1728470" h="573404">
                  <a:moveTo>
                    <a:pt x="1670939" y="0"/>
                  </a:moveTo>
                  <a:lnTo>
                    <a:pt x="57276" y="0"/>
                  </a:lnTo>
                  <a:lnTo>
                    <a:pt x="34986" y="4502"/>
                  </a:lnTo>
                  <a:lnTo>
                    <a:pt x="16779" y="16783"/>
                  </a:lnTo>
                  <a:lnTo>
                    <a:pt x="4502" y="34997"/>
                  </a:lnTo>
                  <a:lnTo>
                    <a:pt x="0" y="57302"/>
                  </a:lnTo>
                  <a:lnTo>
                    <a:pt x="0" y="515721"/>
                  </a:lnTo>
                  <a:lnTo>
                    <a:pt x="4502" y="538026"/>
                  </a:lnTo>
                  <a:lnTo>
                    <a:pt x="16779" y="556240"/>
                  </a:lnTo>
                  <a:lnTo>
                    <a:pt x="34986" y="568520"/>
                  </a:lnTo>
                  <a:lnTo>
                    <a:pt x="57276" y="573024"/>
                  </a:lnTo>
                  <a:lnTo>
                    <a:pt x="1670939" y="573024"/>
                  </a:lnTo>
                  <a:lnTo>
                    <a:pt x="1693229" y="568520"/>
                  </a:lnTo>
                  <a:lnTo>
                    <a:pt x="1711436" y="556240"/>
                  </a:lnTo>
                  <a:lnTo>
                    <a:pt x="1723713" y="538026"/>
                  </a:lnTo>
                  <a:lnTo>
                    <a:pt x="1728215" y="515721"/>
                  </a:lnTo>
                  <a:lnTo>
                    <a:pt x="1728215" y="57302"/>
                  </a:lnTo>
                  <a:lnTo>
                    <a:pt x="1723713" y="34997"/>
                  </a:lnTo>
                  <a:lnTo>
                    <a:pt x="1711436" y="16783"/>
                  </a:lnTo>
                  <a:lnTo>
                    <a:pt x="1693229" y="4502"/>
                  </a:lnTo>
                  <a:lnTo>
                    <a:pt x="1670939" y="0"/>
                  </a:lnTo>
                  <a:close/>
                </a:path>
              </a:pathLst>
            </a:custGeom>
            <a:solidFill>
              <a:srgbClr val="EF7E08"/>
            </a:solidFill>
          </p:spPr>
          <p:txBody>
            <a:bodyPr wrap="square" lIns="0" tIns="0" rIns="0" bIns="0" rtlCol="0"/>
            <a:lstStyle/>
            <a:p>
              <a:pPr defTabSz="685800">
                <a:defRPr/>
              </a:pPr>
              <a:endParaRPr>
                <a:solidFill>
                  <a:prstClr val="black"/>
                </a:solidFill>
                <a:latin typeface="Calibri"/>
              </a:endParaRPr>
            </a:p>
          </p:txBody>
        </p:sp>
        <p:sp>
          <p:nvSpPr>
            <p:cNvPr id="196" name="object 91"/>
            <p:cNvSpPr/>
            <p:nvPr/>
          </p:nvSpPr>
          <p:spPr>
            <a:xfrm>
              <a:off x="5029962" y="4473701"/>
              <a:ext cx="1728470" cy="573405"/>
            </a:xfrm>
            <a:custGeom>
              <a:avLst/>
              <a:gdLst/>
              <a:ahLst/>
              <a:cxnLst/>
              <a:rect l="l" t="t" r="r" b="b"/>
              <a:pathLst>
                <a:path w="1728470" h="573404">
                  <a:moveTo>
                    <a:pt x="0" y="57302"/>
                  </a:moveTo>
                  <a:lnTo>
                    <a:pt x="4502" y="34997"/>
                  </a:lnTo>
                  <a:lnTo>
                    <a:pt x="16779" y="16783"/>
                  </a:lnTo>
                  <a:lnTo>
                    <a:pt x="34986" y="4502"/>
                  </a:lnTo>
                  <a:lnTo>
                    <a:pt x="57276" y="0"/>
                  </a:lnTo>
                  <a:lnTo>
                    <a:pt x="1670939" y="0"/>
                  </a:lnTo>
                  <a:lnTo>
                    <a:pt x="1693229" y="4502"/>
                  </a:lnTo>
                  <a:lnTo>
                    <a:pt x="1711436" y="16783"/>
                  </a:lnTo>
                  <a:lnTo>
                    <a:pt x="1723713" y="34997"/>
                  </a:lnTo>
                  <a:lnTo>
                    <a:pt x="1728215" y="57302"/>
                  </a:lnTo>
                  <a:lnTo>
                    <a:pt x="1728215" y="515721"/>
                  </a:lnTo>
                  <a:lnTo>
                    <a:pt x="1723713" y="538026"/>
                  </a:lnTo>
                  <a:lnTo>
                    <a:pt x="1711436" y="556240"/>
                  </a:lnTo>
                  <a:lnTo>
                    <a:pt x="1693229" y="568520"/>
                  </a:lnTo>
                  <a:lnTo>
                    <a:pt x="1670939" y="573024"/>
                  </a:lnTo>
                  <a:lnTo>
                    <a:pt x="57276" y="573024"/>
                  </a:lnTo>
                  <a:lnTo>
                    <a:pt x="34986" y="568520"/>
                  </a:lnTo>
                  <a:lnTo>
                    <a:pt x="16779" y="556240"/>
                  </a:lnTo>
                  <a:lnTo>
                    <a:pt x="4502" y="538026"/>
                  </a:lnTo>
                  <a:lnTo>
                    <a:pt x="0" y="515721"/>
                  </a:lnTo>
                  <a:lnTo>
                    <a:pt x="0" y="57302"/>
                  </a:lnTo>
                  <a:close/>
                </a:path>
              </a:pathLst>
            </a:custGeom>
            <a:ln w="26424">
              <a:solidFill>
                <a:srgbClr val="FFFFFF"/>
              </a:solidFill>
            </a:ln>
          </p:spPr>
          <p:txBody>
            <a:bodyPr wrap="square" lIns="0" tIns="0" rIns="0" bIns="0" rtlCol="0"/>
            <a:lstStyle/>
            <a:p>
              <a:pPr defTabSz="685800">
                <a:defRPr/>
              </a:pPr>
              <a:endParaRPr>
                <a:solidFill>
                  <a:prstClr val="black"/>
                </a:solidFill>
                <a:latin typeface="Calibri"/>
              </a:endParaRPr>
            </a:p>
          </p:txBody>
        </p:sp>
        <p:sp>
          <p:nvSpPr>
            <p:cNvPr id="197" name="object 92"/>
            <p:cNvSpPr/>
            <p:nvPr/>
          </p:nvSpPr>
          <p:spPr>
            <a:xfrm>
              <a:off x="5130546" y="4568189"/>
              <a:ext cx="1728470" cy="574675"/>
            </a:xfrm>
            <a:custGeom>
              <a:avLst/>
              <a:gdLst/>
              <a:ahLst/>
              <a:cxnLst/>
              <a:rect l="l" t="t" r="r" b="b"/>
              <a:pathLst>
                <a:path w="1728470" h="574675">
                  <a:moveTo>
                    <a:pt x="1670811" y="0"/>
                  </a:moveTo>
                  <a:lnTo>
                    <a:pt x="57403" y="0"/>
                  </a:lnTo>
                  <a:lnTo>
                    <a:pt x="35093" y="4514"/>
                  </a:lnTo>
                  <a:lnTo>
                    <a:pt x="16843" y="16825"/>
                  </a:lnTo>
                  <a:lnTo>
                    <a:pt x="4522" y="35088"/>
                  </a:lnTo>
                  <a:lnTo>
                    <a:pt x="0" y="57454"/>
                  </a:lnTo>
                  <a:lnTo>
                    <a:pt x="0" y="517093"/>
                  </a:lnTo>
                  <a:lnTo>
                    <a:pt x="4522" y="539457"/>
                  </a:lnTo>
                  <a:lnTo>
                    <a:pt x="16843" y="557720"/>
                  </a:lnTo>
                  <a:lnTo>
                    <a:pt x="35093" y="570032"/>
                  </a:lnTo>
                  <a:lnTo>
                    <a:pt x="57403" y="574547"/>
                  </a:lnTo>
                  <a:lnTo>
                    <a:pt x="1670811" y="574547"/>
                  </a:lnTo>
                  <a:lnTo>
                    <a:pt x="1693122" y="570032"/>
                  </a:lnTo>
                  <a:lnTo>
                    <a:pt x="1711372" y="557720"/>
                  </a:lnTo>
                  <a:lnTo>
                    <a:pt x="1723693" y="539457"/>
                  </a:lnTo>
                  <a:lnTo>
                    <a:pt x="1728215" y="517093"/>
                  </a:lnTo>
                  <a:lnTo>
                    <a:pt x="1728215" y="57454"/>
                  </a:lnTo>
                  <a:lnTo>
                    <a:pt x="1723693" y="35088"/>
                  </a:lnTo>
                  <a:lnTo>
                    <a:pt x="1711372" y="16825"/>
                  </a:lnTo>
                  <a:lnTo>
                    <a:pt x="1693122" y="4514"/>
                  </a:lnTo>
                  <a:lnTo>
                    <a:pt x="1670811" y="0"/>
                  </a:lnTo>
                  <a:close/>
                </a:path>
              </a:pathLst>
            </a:custGeom>
            <a:solidFill>
              <a:srgbClr val="FFFFFF">
                <a:alpha val="90194"/>
              </a:srgbClr>
            </a:solidFill>
          </p:spPr>
          <p:txBody>
            <a:bodyPr wrap="square" lIns="0" tIns="0" rIns="0" bIns="0" rtlCol="0"/>
            <a:lstStyle/>
            <a:p>
              <a:pPr defTabSz="685800">
                <a:defRPr/>
              </a:pPr>
              <a:endParaRPr>
                <a:solidFill>
                  <a:prstClr val="black"/>
                </a:solidFill>
                <a:latin typeface="Calibri"/>
              </a:endParaRPr>
            </a:p>
          </p:txBody>
        </p:sp>
        <p:sp>
          <p:nvSpPr>
            <p:cNvPr id="198" name="object 93"/>
            <p:cNvSpPr/>
            <p:nvPr/>
          </p:nvSpPr>
          <p:spPr>
            <a:xfrm>
              <a:off x="5130546" y="4568189"/>
              <a:ext cx="1728470" cy="574675"/>
            </a:xfrm>
            <a:custGeom>
              <a:avLst/>
              <a:gdLst/>
              <a:ahLst/>
              <a:cxnLst/>
              <a:rect l="l" t="t" r="r" b="b"/>
              <a:pathLst>
                <a:path w="1728470" h="574675">
                  <a:moveTo>
                    <a:pt x="0" y="57454"/>
                  </a:moveTo>
                  <a:lnTo>
                    <a:pt x="4522" y="35088"/>
                  </a:lnTo>
                  <a:lnTo>
                    <a:pt x="16843" y="16825"/>
                  </a:lnTo>
                  <a:lnTo>
                    <a:pt x="35093" y="4514"/>
                  </a:lnTo>
                  <a:lnTo>
                    <a:pt x="57403" y="0"/>
                  </a:lnTo>
                  <a:lnTo>
                    <a:pt x="1670811" y="0"/>
                  </a:lnTo>
                  <a:lnTo>
                    <a:pt x="1693122" y="4514"/>
                  </a:lnTo>
                  <a:lnTo>
                    <a:pt x="1711372" y="16825"/>
                  </a:lnTo>
                  <a:lnTo>
                    <a:pt x="1723693" y="35088"/>
                  </a:lnTo>
                  <a:lnTo>
                    <a:pt x="1728215" y="57454"/>
                  </a:lnTo>
                  <a:lnTo>
                    <a:pt x="1728215" y="517093"/>
                  </a:lnTo>
                  <a:lnTo>
                    <a:pt x="1723693" y="539457"/>
                  </a:lnTo>
                  <a:lnTo>
                    <a:pt x="1711372" y="557720"/>
                  </a:lnTo>
                  <a:lnTo>
                    <a:pt x="1693122" y="570032"/>
                  </a:lnTo>
                  <a:lnTo>
                    <a:pt x="1670811" y="574547"/>
                  </a:lnTo>
                  <a:lnTo>
                    <a:pt x="57403" y="574547"/>
                  </a:lnTo>
                  <a:lnTo>
                    <a:pt x="35093" y="570032"/>
                  </a:lnTo>
                  <a:lnTo>
                    <a:pt x="16843" y="557720"/>
                  </a:lnTo>
                  <a:lnTo>
                    <a:pt x="4522" y="539457"/>
                  </a:lnTo>
                  <a:lnTo>
                    <a:pt x="0" y="517093"/>
                  </a:lnTo>
                  <a:lnTo>
                    <a:pt x="0" y="57454"/>
                  </a:lnTo>
                  <a:close/>
                </a:path>
              </a:pathLst>
            </a:custGeom>
            <a:ln w="26424">
              <a:solidFill>
                <a:srgbClr val="EF7E08"/>
              </a:solidFill>
            </a:ln>
          </p:spPr>
          <p:txBody>
            <a:bodyPr wrap="square" lIns="0" tIns="0" rIns="0" bIns="0" rtlCol="0"/>
            <a:lstStyle/>
            <a:p>
              <a:pPr defTabSz="685800">
                <a:defRPr/>
              </a:pPr>
              <a:endParaRPr>
                <a:solidFill>
                  <a:prstClr val="black"/>
                </a:solidFill>
                <a:latin typeface="Calibri"/>
              </a:endParaRPr>
            </a:p>
          </p:txBody>
        </p:sp>
      </p:grpSp>
      <p:sp>
        <p:nvSpPr>
          <p:cNvPr id="199" name="object 94"/>
          <p:cNvSpPr txBox="1"/>
          <p:nvPr/>
        </p:nvSpPr>
        <p:spPr>
          <a:xfrm>
            <a:off x="6792410" y="5758790"/>
            <a:ext cx="1443355" cy="448841"/>
          </a:xfrm>
          <a:prstGeom prst="rect">
            <a:avLst/>
          </a:prstGeom>
        </p:spPr>
        <p:txBody>
          <a:bodyPr vert="horz" wrap="square" lIns="0" tIns="12700" rIns="0" bIns="0" rtlCol="0">
            <a:spAutoFit/>
          </a:bodyPr>
          <a:lstStyle/>
          <a:p>
            <a:pPr marL="12700" defTabSz="685800">
              <a:lnSpc>
                <a:spcPts val="1675"/>
              </a:lnSpc>
              <a:spcBef>
                <a:spcPts val="100"/>
              </a:spcBef>
              <a:defRPr/>
            </a:pPr>
            <a:r>
              <a:rPr sz="1500" spc="-5" dirty="0">
                <a:solidFill>
                  <a:prstClr val="black"/>
                </a:solidFill>
                <a:latin typeface="Calibri"/>
                <a:cs typeface="Arial MT"/>
              </a:rPr>
              <a:t>Mock</a:t>
            </a:r>
            <a:r>
              <a:rPr sz="1500" spc="-35" dirty="0">
                <a:solidFill>
                  <a:prstClr val="black"/>
                </a:solidFill>
                <a:latin typeface="Calibri"/>
                <a:cs typeface="Arial MT"/>
              </a:rPr>
              <a:t> </a:t>
            </a:r>
            <a:r>
              <a:rPr sz="1500" spc="-5" dirty="0">
                <a:solidFill>
                  <a:prstClr val="black"/>
                </a:solidFill>
                <a:latin typeface="Calibri"/>
                <a:cs typeface="Arial MT"/>
              </a:rPr>
              <a:t>Poll</a:t>
            </a:r>
            <a:r>
              <a:rPr sz="1500" spc="-25" dirty="0">
                <a:solidFill>
                  <a:prstClr val="black"/>
                </a:solidFill>
                <a:latin typeface="Calibri"/>
                <a:cs typeface="Arial MT"/>
              </a:rPr>
              <a:t> </a:t>
            </a:r>
            <a:r>
              <a:rPr sz="1500" spc="-5" dirty="0">
                <a:solidFill>
                  <a:prstClr val="black"/>
                </a:solidFill>
                <a:latin typeface="Calibri"/>
                <a:cs typeface="Arial MT"/>
              </a:rPr>
              <a:t>1</a:t>
            </a:r>
            <a:r>
              <a:rPr sz="1500" spc="-15" dirty="0">
                <a:solidFill>
                  <a:prstClr val="black"/>
                </a:solidFill>
                <a:latin typeface="Calibri"/>
                <a:cs typeface="Arial MT"/>
              </a:rPr>
              <a:t> </a:t>
            </a:r>
            <a:r>
              <a:rPr sz="1500" spc="-25" dirty="0">
                <a:solidFill>
                  <a:prstClr val="black"/>
                </a:solidFill>
                <a:latin typeface="Calibri"/>
                <a:cs typeface="Arial MT"/>
              </a:rPr>
              <a:t>Vote</a:t>
            </a:r>
            <a:endParaRPr sz="1500" dirty="0">
              <a:solidFill>
                <a:prstClr val="black"/>
              </a:solidFill>
              <a:latin typeface="Calibri"/>
              <a:cs typeface="Arial MT"/>
            </a:endParaRPr>
          </a:p>
          <a:p>
            <a:pPr marL="42544" defTabSz="685800">
              <a:lnSpc>
                <a:spcPts val="1675"/>
              </a:lnSpc>
              <a:defRPr/>
            </a:pPr>
            <a:r>
              <a:rPr sz="1500" spc="-5" dirty="0">
                <a:solidFill>
                  <a:prstClr val="black"/>
                </a:solidFill>
                <a:latin typeface="Calibri"/>
                <a:cs typeface="Arial MT"/>
              </a:rPr>
              <a:t>Each</a:t>
            </a:r>
            <a:r>
              <a:rPr sz="1500" spc="-50" dirty="0">
                <a:solidFill>
                  <a:prstClr val="black"/>
                </a:solidFill>
                <a:latin typeface="Calibri"/>
                <a:cs typeface="Arial MT"/>
              </a:rPr>
              <a:t> </a:t>
            </a:r>
            <a:r>
              <a:rPr sz="1500" dirty="0">
                <a:solidFill>
                  <a:prstClr val="black"/>
                </a:solidFill>
                <a:latin typeface="Calibri"/>
                <a:cs typeface="Arial MT"/>
              </a:rPr>
              <a:t>Candidate</a:t>
            </a:r>
          </a:p>
        </p:txBody>
      </p:sp>
      <p:grpSp>
        <p:nvGrpSpPr>
          <p:cNvPr id="200" name="object 95"/>
          <p:cNvGrpSpPr/>
          <p:nvPr/>
        </p:nvGrpSpPr>
        <p:grpSpPr>
          <a:xfrm>
            <a:off x="8458137" y="3931457"/>
            <a:ext cx="2105660" cy="697230"/>
            <a:chOff x="6936989" y="2785613"/>
            <a:chExt cx="2105660" cy="697230"/>
          </a:xfrm>
        </p:grpSpPr>
        <p:sp>
          <p:nvSpPr>
            <p:cNvPr id="201" name="object 96"/>
            <p:cNvSpPr/>
            <p:nvPr/>
          </p:nvSpPr>
          <p:spPr>
            <a:xfrm>
              <a:off x="6950202" y="2798825"/>
              <a:ext cx="1978660" cy="574675"/>
            </a:xfrm>
            <a:custGeom>
              <a:avLst/>
              <a:gdLst/>
              <a:ahLst/>
              <a:cxnLst/>
              <a:rect l="l" t="t" r="r" b="b"/>
              <a:pathLst>
                <a:path w="1978659" h="574675">
                  <a:moveTo>
                    <a:pt x="1920748" y="0"/>
                  </a:moveTo>
                  <a:lnTo>
                    <a:pt x="57403" y="0"/>
                  </a:lnTo>
                  <a:lnTo>
                    <a:pt x="35093" y="4522"/>
                  </a:lnTo>
                  <a:lnTo>
                    <a:pt x="16843" y="16843"/>
                  </a:lnTo>
                  <a:lnTo>
                    <a:pt x="4522" y="35093"/>
                  </a:lnTo>
                  <a:lnTo>
                    <a:pt x="0" y="57404"/>
                  </a:lnTo>
                  <a:lnTo>
                    <a:pt x="0" y="517144"/>
                  </a:lnTo>
                  <a:lnTo>
                    <a:pt x="4522" y="539454"/>
                  </a:lnTo>
                  <a:lnTo>
                    <a:pt x="16843" y="557704"/>
                  </a:lnTo>
                  <a:lnTo>
                    <a:pt x="35093" y="570025"/>
                  </a:lnTo>
                  <a:lnTo>
                    <a:pt x="57403" y="574548"/>
                  </a:lnTo>
                  <a:lnTo>
                    <a:pt x="1920748" y="574548"/>
                  </a:lnTo>
                  <a:lnTo>
                    <a:pt x="1943058" y="570025"/>
                  </a:lnTo>
                  <a:lnTo>
                    <a:pt x="1961308" y="557704"/>
                  </a:lnTo>
                  <a:lnTo>
                    <a:pt x="1973629" y="539454"/>
                  </a:lnTo>
                  <a:lnTo>
                    <a:pt x="1978152" y="517144"/>
                  </a:lnTo>
                  <a:lnTo>
                    <a:pt x="1978152" y="57404"/>
                  </a:lnTo>
                  <a:lnTo>
                    <a:pt x="1973629" y="35093"/>
                  </a:lnTo>
                  <a:lnTo>
                    <a:pt x="1961308" y="16843"/>
                  </a:lnTo>
                  <a:lnTo>
                    <a:pt x="1943058" y="4522"/>
                  </a:lnTo>
                  <a:lnTo>
                    <a:pt x="1920748" y="0"/>
                  </a:lnTo>
                  <a:close/>
                </a:path>
              </a:pathLst>
            </a:custGeom>
            <a:solidFill>
              <a:srgbClr val="EF7E08"/>
            </a:solidFill>
          </p:spPr>
          <p:txBody>
            <a:bodyPr wrap="square" lIns="0" tIns="0" rIns="0" bIns="0" rtlCol="0"/>
            <a:lstStyle/>
            <a:p>
              <a:pPr defTabSz="685800">
                <a:defRPr/>
              </a:pPr>
              <a:endParaRPr>
                <a:solidFill>
                  <a:prstClr val="black"/>
                </a:solidFill>
                <a:latin typeface="Calibri"/>
              </a:endParaRPr>
            </a:p>
          </p:txBody>
        </p:sp>
        <p:sp>
          <p:nvSpPr>
            <p:cNvPr id="202" name="object 97"/>
            <p:cNvSpPr/>
            <p:nvPr/>
          </p:nvSpPr>
          <p:spPr>
            <a:xfrm>
              <a:off x="6950202" y="2798825"/>
              <a:ext cx="1978660" cy="574675"/>
            </a:xfrm>
            <a:custGeom>
              <a:avLst/>
              <a:gdLst/>
              <a:ahLst/>
              <a:cxnLst/>
              <a:rect l="l" t="t" r="r" b="b"/>
              <a:pathLst>
                <a:path w="1978659" h="574675">
                  <a:moveTo>
                    <a:pt x="0" y="57404"/>
                  </a:moveTo>
                  <a:lnTo>
                    <a:pt x="4522" y="35093"/>
                  </a:lnTo>
                  <a:lnTo>
                    <a:pt x="16843" y="16843"/>
                  </a:lnTo>
                  <a:lnTo>
                    <a:pt x="35093" y="4522"/>
                  </a:lnTo>
                  <a:lnTo>
                    <a:pt x="57403" y="0"/>
                  </a:lnTo>
                  <a:lnTo>
                    <a:pt x="1920748" y="0"/>
                  </a:lnTo>
                  <a:lnTo>
                    <a:pt x="1943058" y="4522"/>
                  </a:lnTo>
                  <a:lnTo>
                    <a:pt x="1961308" y="16843"/>
                  </a:lnTo>
                  <a:lnTo>
                    <a:pt x="1973629" y="35093"/>
                  </a:lnTo>
                  <a:lnTo>
                    <a:pt x="1978152" y="57404"/>
                  </a:lnTo>
                  <a:lnTo>
                    <a:pt x="1978152" y="517144"/>
                  </a:lnTo>
                  <a:lnTo>
                    <a:pt x="1973629" y="539454"/>
                  </a:lnTo>
                  <a:lnTo>
                    <a:pt x="1961308" y="557704"/>
                  </a:lnTo>
                  <a:lnTo>
                    <a:pt x="1943058" y="570025"/>
                  </a:lnTo>
                  <a:lnTo>
                    <a:pt x="1920748" y="574548"/>
                  </a:lnTo>
                  <a:lnTo>
                    <a:pt x="57403" y="574548"/>
                  </a:lnTo>
                  <a:lnTo>
                    <a:pt x="35093" y="570025"/>
                  </a:lnTo>
                  <a:lnTo>
                    <a:pt x="16843" y="557704"/>
                  </a:lnTo>
                  <a:lnTo>
                    <a:pt x="4522" y="539454"/>
                  </a:lnTo>
                  <a:lnTo>
                    <a:pt x="0" y="517144"/>
                  </a:lnTo>
                  <a:lnTo>
                    <a:pt x="0" y="57404"/>
                  </a:lnTo>
                  <a:close/>
                </a:path>
              </a:pathLst>
            </a:custGeom>
            <a:ln w="26424">
              <a:solidFill>
                <a:srgbClr val="FFFFFF"/>
              </a:solidFill>
            </a:ln>
          </p:spPr>
          <p:txBody>
            <a:bodyPr wrap="square" lIns="0" tIns="0" rIns="0" bIns="0" rtlCol="0"/>
            <a:lstStyle/>
            <a:p>
              <a:pPr defTabSz="685800">
                <a:defRPr/>
              </a:pPr>
              <a:endParaRPr>
                <a:solidFill>
                  <a:prstClr val="black"/>
                </a:solidFill>
                <a:latin typeface="Calibri"/>
              </a:endParaRPr>
            </a:p>
          </p:txBody>
        </p:sp>
        <p:sp>
          <p:nvSpPr>
            <p:cNvPr id="203" name="object 98"/>
            <p:cNvSpPr/>
            <p:nvPr/>
          </p:nvSpPr>
          <p:spPr>
            <a:xfrm>
              <a:off x="7050786" y="2894837"/>
              <a:ext cx="1978660" cy="574675"/>
            </a:xfrm>
            <a:custGeom>
              <a:avLst/>
              <a:gdLst/>
              <a:ahLst/>
              <a:cxnLst/>
              <a:rect l="l" t="t" r="r" b="b"/>
              <a:pathLst>
                <a:path w="1978659" h="574675">
                  <a:moveTo>
                    <a:pt x="1920748" y="0"/>
                  </a:moveTo>
                  <a:lnTo>
                    <a:pt x="57404" y="0"/>
                  </a:lnTo>
                  <a:lnTo>
                    <a:pt x="35093" y="4522"/>
                  </a:lnTo>
                  <a:lnTo>
                    <a:pt x="16843" y="16843"/>
                  </a:lnTo>
                  <a:lnTo>
                    <a:pt x="4522" y="35093"/>
                  </a:lnTo>
                  <a:lnTo>
                    <a:pt x="0" y="57404"/>
                  </a:lnTo>
                  <a:lnTo>
                    <a:pt x="0" y="517144"/>
                  </a:lnTo>
                  <a:lnTo>
                    <a:pt x="4522" y="539454"/>
                  </a:lnTo>
                  <a:lnTo>
                    <a:pt x="16843" y="557704"/>
                  </a:lnTo>
                  <a:lnTo>
                    <a:pt x="35093" y="570025"/>
                  </a:lnTo>
                  <a:lnTo>
                    <a:pt x="57404" y="574548"/>
                  </a:lnTo>
                  <a:lnTo>
                    <a:pt x="1920748" y="574548"/>
                  </a:lnTo>
                  <a:lnTo>
                    <a:pt x="1943058" y="570025"/>
                  </a:lnTo>
                  <a:lnTo>
                    <a:pt x="1961308" y="557704"/>
                  </a:lnTo>
                  <a:lnTo>
                    <a:pt x="1973629" y="539454"/>
                  </a:lnTo>
                  <a:lnTo>
                    <a:pt x="1978152" y="517144"/>
                  </a:lnTo>
                  <a:lnTo>
                    <a:pt x="1978152" y="57404"/>
                  </a:lnTo>
                  <a:lnTo>
                    <a:pt x="1973629" y="35093"/>
                  </a:lnTo>
                  <a:lnTo>
                    <a:pt x="1961308" y="16843"/>
                  </a:lnTo>
                  <a:lnTo>
                    <a:pt x="1943058" y="4522"/>
                  </a:lnTo>
                  <a:lnTo>
                    <a:pt x="1920748" y="0"/>
                  </a:lnTo>
                  <a:close/>
                </a:path>
              </a:pathLst>
            </a:custGeom>
            <a:solidFill>
              <a:srgbClr val="FFFFFF">
                <a:alpha val="90194"/>
              </a:srgbClr>
            </a:solidFill>
          </p:spPr>
          <p:txBody>
            <a:bodyPr wrap="square" lIns="0" tIns="0" rIns="0" bIns="0" rtlCol="0"/>
            <a:lstStyle/>
            <a:p>
              <a:pPr defTabSz="685800">
                <a:defRPr/>
              </a:pPr>
              <a:endParaRPr>
                <a:solidFill>
                  <a:prstClr val="black"/>
                </a:solidFill>
                <a:latin typeface="Calibri"/>
              </a:endParaRPr>
            </a:p>
          </p:txBody>
        </p:sp>
        <p:sp>
          <p:nvSpPr>
            <p:cNvPr id="204" name="object 99"/>
            <p:cNvSpPr/>
            <p:nvPr/>
          </p:nvSpPr>
          <p:spPr>
            <a:xfrm>
              <a:off x="7050786" y="2894837"/>
              <a:ext cx="1978660" cy="574675"/>
            </a:xfrm>
            <a:custGeom>
              <a:avLst/>
              <a:gdLst/>
              <a:ahLst/>
              <a:cxnLst/>
              <a:rect l="l" t="t" r="r" b="b"/>
              <a:pathLst>
                <a:path w="1978659" h="574675">
                  <a:moveTo>
                    <a:pt x="0" y="57404"/>
                  </a:moveTo>
                  <a:lnTo>
                    <a:pt x="4522" y="35093"/>
                  </a:lnTo>
                  <a:lnTo>
                    <a:pt x="16843" y="16843"/>
                  </a:lnTo>
                  <a:lnTo>
                    <a:pt x="35093" y="4522"/>
                  </a:lnTo>
                  <a:lnTo>
                    <a:pt x="57404" y="0"/>
                  </a:lnTo>
                  <a:lnTo>
                    <a:pt x="1920748" y="0"/>
                  </a:lnTo>
                  <a:lnTo>
                    <a:pt x="1943058" y="4522"/>
                  </a:lnTo>
                  <a:lnTo>
                    <a:pt x="1961308" y="16843"/>
                  </a:lnTo>
                  <a:lnTo>
                    <a:pt x="1973629" y="35093"/>
                  </a:lnTo>
                  <a:lnTo>
                    <a:pt x="1978152" y="57404"/>
                  </a:lnTo>
                  <a:lnTo>
                    <a:pt x="1978152" y="517144"/>
                  </a:lnTo>
                  <a:lnTo>
                    <a:pt x="1973629" y="539454"/>
                  </a:lnTo>
                  <a:lnTo>
                    <a:pt x="1961308" y="557704"/>
                  </a:lnTo>
                  <a:lnTo>
                    <a:pt x="1943058" y="570025"/>
                  </a:lnTo>
                  <a:lnTo>
                    <a:pt x="1920748" y="574548"/>
                  </a:lnTo>
                  <a:lnTo>
                    <a:pt x="57404" y="574548"/>
                  </a:lnTo>
                  <a:lnTo>
                    <a:pt x="35093" y="570025"/>
                  </a:lnTo>
                  <a:lnTo>
                    <a:pt x="16843" y="557704"/>
                  </a:lnTo>
                  <a:lnTo>
                    <a:pt x="4522" y="539454"/>
                  </a:lnTo>
                  <a:lnTo>
                    <a:pt x="0" y="517144"/>
                  </a:lnTo>
                  <a:lnTo>
                    <a:pt x="0" y="57404"/>
                  </a:lnTo>
                  <a:close/>
                </a:path>
              </a:pathLst>
            </a:custGeom>
            <a:ln w="26424">
              <a:solidFill>
                <a:srgbClr val="EF7E08"/>
              </a:solidFill>
            </a:ln>
          </p:spPr>
          <p:txBody>
            <a:bodyPr wrap="square" lIns="0" tIns="0" rIns="0" bIns="0" rtlCol="0"/>
            <a:lstStyle/>
            <a:p>
              <a:pPr defTabSz="685800">
                <a:defRPr/>
              </a:pPr>
              <a:endParaRPr>
                <a:solidFill>
                  <a:prstClr val="black"/>
                </a:solidFill>
                <a:latin typeface="Calibri"/>
              </a:endParaRPr>
            </a:p>
          </p:txBody>
        </p:sp>
      </p:grpSp>
      <p:sp>
        <p:nvSpPr>
          <p:cNvPr id="205" name="object 100"/>
          <p:cNvSpPr txBox="1"/>
          <p:nvPr/>
        </p:nvSpPr>
        <p:spPr>
          <a:xfrm>
            <a:off x="8849810" y="4084243"/>
            <a:ext cx="1424305" cy="456534"/>
          </a:xfrm>
          <a:prstGeom prst="rect">
            <a:avLst/>
          </a:prstGeom>
        </p:spPr>
        <p:txBody>
          <a:bodyPr vert="horz" wrap="square" lIns="0" tIns="45719" rIns="0" bIns="0" rtlCol="0">
            <a:spAutoFit/>
          </a:bodyPr>
          <a:lstStyle/>
          <a:p>
            <a:pPr marL="515607" marR="5080" indent="-502907" defTabSz="685800">
              <a:lnSpc>
                <a:spcPts val="1550"/>
              </a:lnSpc>
              <a:spcBef>
                <a:spcPts val="359"/>
              </a:spcBef>
              <a:defRPr/>
            </a:pPr>
            <a:r>
              <a:rPr sz="1500" dirty="0">
                <a:solidFill>
                  <a:prstClr val="black"/>
                </a:solidFill>
                <a:latin typeface="Calibri"/>
                <a:cs typeface="Arial MT"/>
              </a:rPr>
              <a:t>Defect</a:t>
            </a:r>
            <a:r>
              <a:rPr sz="1500" spc="-60" dirty="0">
                <a:solidFill>
                  <a:prstClr val="black"/>
                </a:solidFill>
                <a:latin typeface="Calibri"/>
                <a:cs typeface="Arial MT"/>
              </a:rPr>
              <a:t> </a:t>
            </a:r>
            <a:r>
              <a:rPr sz="1500" spc="-5" dirty="0">
                <a:solidFill>
                  <a:prstClr val="black"/>
                </a:solidFill>
                <a:latin typeface="Calibri"/>
                <a:cs typeface="Arial MT"/>
              </a:rPr>
              <a:t>in</a:t>
            </a:r>
            <a:r>
              <a:rPr sz="1500" spc="-45" dirty="0">
                <a:solidFill>
                  <a:prstClr val="black"/>
                </a:solidFill>
                <a:latin typeface="Calibri"/>
                <a:cs typeface="Arial MT"/>
              </a:rPr>
              <a:t> </a:t>
            </a:r>
            <a:r>
              <a:rPr sz="1500" spc="-50" dirty="0">
                <a:solidFill>
                  <a:prstClr val="black"/>
                </a:solidFill>
                <a:latin typeface="Calibri"/>
                <a:cs typeface="Arial MT"/>
              </a:rPr>
              <a:t>VVPAT </a:t>
            </a:r>
            <a:r>
              <a:rPr sz="1500" spc="-400" dirty="0">
                <a:solidFill>
                  <a:prstClr val="black"/>
                </a:solidFill>
                <a:latin typeface="Calibri"/>
                <a:cs typeface="Arial MT"/>
              </a:rPr>
              <a:t> </a:t>
            </a:r>
            <a:r>
              <a:rPr sz="1500" spc="-5" dirty="0">
                <a:solidFill>
                  <a:prstClr val="black"/>
                </a:solidFill>
                <a:latin typeface="Calibri"/>
                <a:cs typeface="Arial MT"/>
              </a:rPr>
              <a:t>Only</a:t>
            </a:r>
            <a:endParaRPr sz="1500" dirty="0">
              <a:solidFill>
                <a:prstClr val="black"/>
              </a:solidFill>
              <a:latin typeface="Calibri"/>
              <a:cs typeface="Arial MT"/>
            </a:endParaRPr>
          </a:p>
        </p:txBody>
      </p:sp>
      <p:grpSp>
        <p:nvGrpSpPr>
          <p:cNvPr id="206" name="object 101"/>
          <p:cNvGrpSpPr/>
          <p:nvPr/>
        </p:nvGrpSpPr>
        <p:grpSpPr>
          <a:xfrm>
            <a:off x="8485568" y="4768133"/>
            <a:ext cx="2050414" cy="697230"/>
            <a:chOff x="6964421" y="3622289"/>
            <a:chExt cx="2050414" cy="697230"/>
          </a:xfrm>
        </p:grpSpPr>
        <p:sp>
          <p:nvSpPr>
            <p:cNvPr id="207" name="object 102"/>
            <p:cNvSpPr/>
            <p:nvPr/>
          </p:nvSpPr>
          <p:spPr>
            <a:xfrm>
              <a:off x="6977633" y="3635501"/>
              <a:ext cx="1923414" cy="574675"/>
            </a:xfrm>
            <a:custGeom>
              <a:avLst/>
              <a:gdLst/>
              <a:ahLst/>
              <a:cxnLst/>
              <a:rect l="l" t="t" r="r" b="b"/>
              <a:pathLst>
                <a:path w="1923415" h="574675">
                  <a:moveTo>
                    <a:pt x="1865884" y="0"/>
                  </a:moveTo>
                  <a:lnTo>
                    <a:pt x="57404" y="0"/>
                  </a:lnTo>
                  <a:lnTo>
                    <a:pt x="35093" y="4522"/>
                  </a:lnTo>
                  <a:lnTo>
                    <a:pt x="16843" y="16843"/>
                  </a:lnTo>
                  <a:lnTo>
                    <a:pt x="4522" y="35093"/>
                  </a:lnTo>
                  <a:lnTo>
                    <a:pt x="0" y="57404"/>
                  </a:lnTo>
                  <a:lnTo>
                    <a:pt x="0" y="517093"/>
                  </a:lnTo>
                  <a:lnTo>
                    <a:pt x="4522" y="539459"/>
                  </a:lnTo>
                  <a:lnTo>
                    <a:pt x="16843" y="557722"/>
                  </a:lnTo>
                  <a:lnTo>
                    <a:pt x="35093" y="570033"/>
                  </a:lnTo>
                  <a:lnTo>
                    <a:pt x="57404" y="574548"/>
                  </a:lnTo>
                  <a:lnTo>
                    <a:pt x="1865884" y="574548"/>
                  </a:lnTo>
                  <a:lnTo>
                    <a:pt x="1888194" y="570033"/>
                  </a:lnTo>
                  <a:lnTo>
                    <a:pt x="1906444" y="557722"/>
                  </a:lnTo>
                  <a:lnTo>
                    <a:pt x="1918765" y="539459"/>
                  </a:lnTo>
                  <a:lnTo>
                    <a:pt x="1923288" y="517093"/>
                  </a:lnTo>
                  <a:lnTo>
                    <a:pt x="1923288" y="57404"/>
                  </a:lnTo>
                  <a:lnTo>
                    <a:pt x="1918765" y="35093"/>
                  </a:lnTo>
                  <a:lnTo>
                    <a:pt x="1906444" y="16843"/>
                  </a:lnTo>
                  <a:lnTo>
                    <a:pt x="1888194" y="4522"/>
                  </a:lnTo>
                  <a:lnTo>
                    <a:pt x="1865884" y="0"/>
                  </a:lnTo>
                  <a:close/>
                </a:path>
              </a:pathLst>
            </a:custGeom>
            <a:solidFill>
              <a:srgbClr val="EF7E08"/>
            </a:solidFill>
          </p:spPr>
          <p:txBody>
            <a:bodyPr wrap="square" lIns="0" tIns="0" rIns="0" bIns="0" rtlCol="0"/>
            <a:lstStyle/>
            <a:p>
              <a:pPr defTabSz="685800">
                <a:defRPr/>
              </a:pPr>
              <a:endParaRPr>
                <a:solidFill>
                  <a:prstClr val="black"/>
                </a:solidFill>
                <a:latin typeface="Calibri"/>
              </a:endParaRPr>
            </a:p>
          </p:txBody>
        </p:sp>
        <p:sp>
          <p:nvSpPr>
            <p:cNvPr id="208" name="object 103"/>
            <p:cNvSpPr/>
            <p:nvPr/>
          </p:nvSpPr>
          <p:spPr>
            <a:xfrm>
              <a:off x="6977633" y="3635501"/>
              <a:ext cx="1923414" cy="574675"/>
            </a:xfrm>
            <a:custGeom>
              <a:avLst/>
              <a:gdLst/>
              <a:ahLst/>
              <a:cxnLst/>
              <a:rect l="l" t="t" r="r" b="b"/>
              <a:pathLst>
                <a:path w="1923415" h="574675">
                  <a:moveTo>
                    <a:pt x="0" y="57404"/>
                  </a:moveTo>
                  <a:lnTo>
                    <a:pt x="4522" y="35093"/>
                  </a:lnTo>
                  <a:lnTo>
                    <a:pt x="16843" y="16843"/>
                  </a:lnTo>
                  <a:lnTo>
                    <a:pt x="35093" y="4522"/>
                  </a:lnTo>
                  <a:lnTo>
                    <a:pt x="57404" y="0"/>
                  </a:lnTo>
                  <a:lnTo>
                    <a:pt x="1865884" y="0"/>
                  </a:lnTo>
                  <a:lnTo>
                    <a:pt x="1888194" y="4522"/>
                  </a:lnTo>
                  <a:lnTo>
                    <a:pt x="1906444" y="16843"/>
                  </a:lnTo>
                  <a:lnTo>
                    <a:pt x="1918765" y="35093"/>
                  </a:lnTo>
                  <a:lnTo>
                    <a:pt x="1923288" y="57404"/>
                  </a:lnTo>
                  <a:lnTo>
                    <a:pt x="1923288" y="517093"/>
                  </a:lnTo>
                  <a:lnTo>
                    <a:pt x="1918765" y="539459"/>
                  </a:lnTo>
                  <a:lnTo>
                    <a:pt x="1906444" y="557722"/>
                  </a:lnTo>
                  <a:lnTo>
                    <a:pt x="1888194" y="570033"/>
                  </a:lnTo>
                  <a:lnTo>
                    <a:pt x="1865884" y="574548"/>
                  </a:lnTo>
                  <a:lnTo>
                    <a:pt x="57404" y="574548"/>
                  </a:lnTo>
                  <a:lnTo>
                    <a:pt x="35093" y="570033"/>
                  </a:lnTo>
                  <a:lnTo>
                    <a:pt x="16843" y="557722"/>
                  </a:lnTo>
                  <a:lnTo>
                    <a:pt x="4522" y="539459"/>
                  </a:lnTo>
                  <a:lnTo>
                    <a:pt x="0" y="517093"/>
                  </a:lnTo>
                  <a:lnTo>
                    <a:pt x="0" y="57404"/>
                  </a:lnTo>
                  <a:close/>
                </a:path>
              </a:pathLst>
            </a:custGeom>
            <a:ln w="26424">
              <a:solidFill>
                <a:srgbClr val="FFFFFF"/>
              </a:solidFill>
            </a:ln>
          </p:spPr>
          <p:txBody>
            <a:bodyPr wrap="square" lIns="0" tIns="0" rIns="0" bIns="0" rtlCol="0"/>
            <a:lstStyle/>
            <a:p>
              <a:pPr defTabSz="685800">
                <a:defRPr/>
              </a:pPr>
              <a:endParaRPr>
                <a:solidFill>
                  <a:prstClr val="black"/>
                </a:solidFill>
                <a:latin typeface="Calibri"/>
              </a:endParaRPr>
            </a:p>
          </p:txBody>
        </p:sp>
        <p:sp>
          <p:nvSpPr>
            <p:cNvPr id="209" name="object 104"/>
            <p:cNvSpPr/>
            <p:nvPr/>
          </p:nvSpPr>
          <p:spPr>
            <a:xfrm>
              <a:off x="7078217" y="3731513"/>
              <a:ext cx="1923414" cy="574675"/>
            </a:xfrm>
            <a:custGeom>
              <a:avLst/>
              <a:gdLst/>
              <a:ahLst/>
              <a:cxnLst/>
              <a:rect l="l" t="t" r="r" b="b"/>
              <a:pathLst>
                <a:path w="1923415" h="574675">
                  <a:moveTo>
                    <a:pt x="1865883" y="0"/>
                  </a:moveTo>
                  <a:lnTo>
                    <a:pt x="57403" y="0"/>
                  </a:lnTo>
                  <a:lnTo>
                    <a:pt x="35093" y="4522"/>
                  </a:lnTo>
                  <a:lnTo>
                    <a:pt x="16843" y="16843"/>
                  </a:lnTo>
                  <a:lnTo>
                    <a:pt x="4522" y="35093"/>
                  </a:lnTo>
                  <a:lnTo>
                    <a:pt x="0" y="57404"/>
                  </a:lnTo>
                  <a:lnTo>
                    <a:pt x="0" y="517093"/>
                  </a:lnTo>
                  <a:lnTo>
                    <a:pt x="4522" y="539459"/>
                  </a:lnTo>
                  <a:lnTo>
                    <a:pt x="16843" y="557722"/>
                  </a:lnTo>
                  <a:lnTo>
                    <a:pt x="35093" y="570033"/>
                  </a:lnTo>
                  <a:lnTo>
                    <a:pt x="57403" y="574548"/>
                  </a:lnTo>
                  <a:lnTo>
                    <a:pt x="1865883" y="574548"/>
                  </a:lnTo>
                  <a:lnTo>
                    <a:pt x="1888194" y="570033"/>
                  </a:lnTo>
                  <a:lnTo>
                    <a:pt x="1906444" y="557722"/>
                  </a:lnTo>
                  <a:lnTo>
                    <a:pt x="1918765" y="539459"/>
                  </a:lnTo>
                  <a:lnTo>
                    <a:pt x="1923287" y="517093"/>
                  </a:lnTo>
                  <a:lnTo>
                    <a:pt x="1923287" y="57404"/>
                  </a:lnTo>
                  <a:lnTo>
                    <a:pt x="1918765" y="35093"/>
                  </a:lnTo>
                  <a:lnTo>
                    <a:pt x="1906444" y="16843"/>
                  </a:lnTo>
                  <a:lnTo>
                    <a:pt x="1888194" y="4522"/>
                  </a:lnTo>
                  <a:lnTo>
                    <a:pt x="1865883" y="0"/>
                  </a:lnTo>
                  <a:close/>
                </a:path>
              </a:pathLst>
            </a:custGeom>
            <a:solidFill>
              <a:srgbClr val="FFFFFF">
                <a:alpha val="90194"/>
              </a:srgbClr>
            </a:solidFill>
          </p:spPr>
          <p:txBody>
            <a:bodyPr wrap="square" lIns="0" tIns="0" rIns="0" bIns="0" rtlCol="0"/>
            <a:lstStyle/>
            <a:p>
              <a:pPr defTabSz="685800">
                <a:defRPr/>
              </a:pPr>
              <a:endParaRPr>
                <a:solidFill>
                  <a:prstClr val="black"/>
                </a:solidFill>
                <a:latin typeface="Calibri"/>
              </a:endParaRPr>
            </a:p>
          </p:txBody>
        </p:sp>
        <p:sp>
          <p:nvSpPr>
            <p:cNvPr id="210" name="object 105"/>
            <p:cNvSpPr/>
            <p:nvPr/>
          </p:nvSpPr>
          <p:spPr>
            <a:xfrm>
              <a:off x="7078217" y="3731513"/>
              <a:ext cx="1923414" cy="574675"/>
            </a:xfrm>
            <a:custGeom>
              <a:avLst/>
              <a:gdLst/>
              <a:ahLst/>
              <a:cxnLst/>
              <a:rect l="l" t="t" r="r" b="b"/>
              <a:pathLst>
                <a:path w="1923415" h="574675">
                  <a:moveTo>
                    <a:pt x="0" y="57404"/>
                  </a:moveTo>
                  <a:lnTo>
                    <a:pt x="4522" y="35093"/>
                  </a:lnTo>
                  <a:lnTo>
                    <a:pt x="16843" y="16843"/>
                  </a:lnTo>
                  <a:lnTo>
                    <a:pt x="35093" y="4522"/>
                  </a:lnTo>
                  <a:lnTo>
                    <a:pt x="57403" y="0"/>
                  </a:lnTo>
                  <a:lnTo>
                    <a:pt x="1865883" y="0"/>
                  </a:lnTo>
                  <a:lnTo>
                    <a:pt x="1888194" y="4522"/>
                  </a:lnTo>
                  <a:lnTo>
                    <a:pt x="1906444" y="16843"/>
                  </a:lnTo>
                  <a:lnTo>
                    <a:pt x="1918765" y="35093"/>
                  </a:lnTo>
                  <a:lnTo>
                    <a:pt x="1923287" y="57404"/>
                  </a:lnTo>
                  <a:lnTo>
                    <a:pt x="1923287" y="517093"/>
                  </a:lnTo>
                  <a:lnTo>
                    <a:pt x="1918765" y="539459"/>
                  </a:lnTo>
                  <a:lnTo>
                    <a:pt x="1906444" y="557722"/>
                  </a:lnTo>
                  <a:lnTo>
                    <a:pt x="1888194" y="570033"/>
                  </a:lnTo>
                  <a:lnTo>
                    <a:pt x="1865883" y="574548"/>
                  </a:lnTo>
                  <a:lnTo>
                    <a:pt x="57403" y="574548"/>
                  </a:lnTo>
                  <a:lnTo>
                    <a:pt x="35093" y="570033"/>
                  </a:lnTo>
                  <a:lnTo>
                    <a:pt x="16843" y="557722"/>
                  </a:lnTo>
                  <a:lnTo>
                    <a:pt x="4522" y="539459"/>
                  </a:lnTo>
                  <a:lnTo>
                    <a:pt x="0" y="517093"/>
                  </a:lnTo>
                  <a:lnTo>
                    <a:pt x="0" y="57404"/>
                  </a:lnTo>
                  <a:close/>
                </a:path>
              </a:pathLst>
            </a:custGeom>
            <a:ln w="26424">
              <a:solidFill>
                <a:srgbClr val="EF7E08"/>
              </a:solidFill>
            </a:ln>
          </p:spPr>
          <p:txBody>
            <a:bodyPr wrap="square" lIns="0" tIns="0" rIns="0" bIns="0" rtlCol="0"/>
            <a:lstStyle/>
            <a:p>
              <a:pPr defTabSz="685800">
                <a:defRPr/>
              </a:pPr>
              <a:endParaRPr>
                <a:solidFill>
                  <a:prstClr val="black"/>
                </a:solidFill>
                <a:latin typeface="Calibri"/>
              </a:endParaRPr>
            </a:p>
          </p:txBody>
        </p:sp>
      </p:grpSp>
      <p:sp>
        <p:nvSpPr>
          <p:cNvPr id="211" name="object 106"/>
          <p:cNvSpPr txBox="1"/>
          <p:nvPr/>
        </p:nvSpPr>
        <p:spPr>
          <a:xfrm>
            <a:off x="8717221" y="4921504"/>
            <a:ext cx="1689100" cy="456534"/>
          </a:xfrm>
          <a:prstGeom prst="rect">
            <a:avLst/>
          </a:prstGeom>
        </p:spPr>
        <p:txBody>
          <a:bodyPr vert="horz" wrap="square" lIns="0" tIns="45719" rIns="0" bIns="0" rtlCol="0">
            <a:spAutoFit/>
          </a:bodyPr>
          <a:lstStyle/>
          <a:p>
            <a:pPr marL="627999" marR="5080" indent="-615935" defTabSz="685800">
              <a:lnSpc>
                <a:spcPts val="1550"/>
              </a:lnSpc>
              <a:spcBef>
                <a:spcPts val="359"/>
              </a:spcBef>
              <a:defRPr/>
            </a:pPr>
            <a:r>
              <a:rPr sz="1500" dirty="0">
                <a:solidFill>
                  <a:prstClr val="black"/>
                </a:solidFill>
                <a:latin typeface="Calibri"/>
                <a:cs typeface="Arial MT"/>
              </a:rPr>
              <a:t>Replace</a:t>
            </a:r>
            <a:r>
              <a:rPr sz="1500" spc="-70" dirty="0">
                <a:solidFill>
                  <a:prstClr val="black"/>
                </a:solidFill>
                <a:latin typeface="Calibri"/>
                <a:cs typeface="Arial MT"/>
              </a:rPr>
              <a:t> </a:t>
            </a:r>
            <a:r>
              <a:rPr sz="1500" dirty="0">
                <a:solidFill>
                  <a:prstClr val="black"/>
                </a:solidFill>
                <a:latin typeface="Calibri"/>
                <a:cs typeface="Arial MT"/>
              </a:rPr>
              <a:t>the</a:t>
            </a:r>
            <a:r>
              <a:rPr sz="1500" spc="-40" dirty="0">
                <a:solidFill>
                  <a:prstClr val="black"/>
                </a:solidFill>
                <a:latin typeface="Calibri"/>
                <a:cs typeface="Arial MT"/>
              </a:rPr>
              <a:t> </a:t>
            </a:r>
            <a:r>
              <a:rPr sz="1500" spc="-50" dirty="0">
                <a:solidFill>
                  <a:prstClr val="black"/>
                </a:solidFill>
                <a:latin typeface="Calibri"/>
                <a:cs typeface="Arial MT"/>
              </a:rPr>
              <a:t>VVPAT </a:t>
            </a:r>
            <a:r>
              <a:rPr sz="1500" spc="-400" dirty="0">
                <a:solidFill>
                  <a:prstClr val="black"/>
                </a:solidFill>
                <a:latin typeface="Calibri"/>
                <a:cs typeface="Arial MT"/>
              </a:rPr>
              <a:t> </a:t>
            </a:r>
            <a:r>
              <a:rPr sz="1500" spc="-30" dirty="0">
                <a:solidFill>
                  <a:prstClr val="black"/>
                </a:solidFill>
                <a:latin typeface="Calibri"/>
                <a:cs typeface="Arial MT"/>
              </a:rPr>
              <a:t>Only.</a:t>
            </a:r>
            <a:endParaRPr sz="1500" dirty="0">
              <a:solidFill>
                <a:prstClr val="black"/>
              </a:solidFill>
              <a:latin typeface="Calibri"/>
              <a:cs typeface="Arial MT"/>
            </a:endParaRPr>
          </a:p>
        </p:txBody>
      </p:sp>
      <p:grpSp>
        <p:nvGrpSpPr>
          <p:cNvPr id="212" name="object 107"/>
          <p:cNvGrpSpPr/>
          <p:nvPr/>
        </p:nvGrpSpPr>
        <p:grpSpPr>
          <a:xfrm>
            <a:off x="8485568" y="5606334"/>
            <a:ext cx="2050414" cy="695960"/>
            <a:chOff x="6964421" y="4460489"/>
            <a:chExt cx="2050414" cy="695960"/>
          </a:xfrm>
        </p:grpSpPr>
        <p:sp>
          <p:nvSpPr>
            <p:cNvPr id="213" name="object 108"/>
            <p:cNvSpPr/>
            <p:nvPr/>
          </p:nvSpPr>
          <p:spPr>
            <a:xfrm>
              <a:off x="6977633" y="4473701"/>
              <a:ext cx="1923414" cy="573405"/>
            </a:xfrm>
            <a:custGeom>
              <a:avLst/>
              <a:gdLst/>
              <a:ahLst/>
              <a:cxnLst/>
              <a:rect l="l" t="t" r="r" b="b"/>
              <a:pathLst>
                <a:path w="1923415" h="573404">
                  <a:moveTo>
                    <a:pt x="1866011" y="0"/>
                  </a:moveTo>
                  <a:lnTo>
                    <a:pt x="57276" y="0"/>
                  </a:lnTo>
                  <a:lnTo>
                    <a:pt x="34986" y="4502"/>
                  </a:lnTo>
                  <a:lnTo>
                    <a:pt x="16779" y="16783"/>
                  </a:lnTo>
                  <a:lnTo>
                    <a:pt x="4502" y="34997"/>
                  </a:lnTo>
                  <a:lnTo>
                    <a:pt x="0" y="57302"/>
                  </a:lnTo>
                  <a:lnTo>
                    <a:pt x="0" y="515721"/>
                  </a:lnTo>
                  <a:lnTo>
                    <a:pt x="4502" y="538026"/>
                  </a:lnTo>
                  <a:lnTo>
                    <a:pt x="16779" y="556240"/>
                  </a:lnTo>
                  <a:lnTo>
                    <a:pt x="34986" y="568520"/>
                  </a:lnTo>
                  <a:lnTo>
                    <a:pt x="57276" y="573024"/>
                  </a:lnTo>
                  <a:lnTo>
                    <a:pt x="1866011" y="573024"/>
                  </a:lnTo>
                  <a:lnTo>
                    <a:pt x="1888301" y="568520"/>
                  </a:lnTo>
                  <a:lnTo>
                    <a:pt x="1906508" y="556240"/>
                  </a:lnTo>
                  <a:lnTo>
                    <a:pt x="1918785" y="538026"/>
                  </a:lnTo>
                  <a:lnTo>
                    <a:pt x="1923288" y="515721"/>
                  </a:lnTo>
                  <a:lnTo>
                    <a:pt x="1923288" y="57302"/>
                  </a:lnTo>
                  <a:lnTo>
                    <a:pt x="1918785" y="34997"/>
                  </a:lnTo>
                  <a:lnTo>
                    <a:pt x="1906508" y="16783"/>
                  </a:lnTo>
                  <a:lnTo>
                    <a:pt x="1888301" y="4502"/>
                  </a:lnTo>
                  <a:lnTo>
                    <a:pt x="1866011" y="0"/>
                  </a:lnTo>
                  <a:close/>
                </a:path>
              </a:pathLst>
            </a:custGeom>
            <a:solidFill>
              <a:srgbClr val="EF7E08"/>
            </a:solidFill>
          </p:spPr>
          <p:txBody>
            <a:bodyPr wrap="square" lIns="0" tIns="0" rIns="0" bIns="0" rtlCol="0"/>
            <a:lstStyle/>
            <a:p>
              <a:pPr defTabSz="685800">
                <a:defRPr/>
              </a:pPr>
              <a:endParaRPr>
                <a:solidFill>
                  <a:prstClr val="black"/>
                </a:solidFill>
                <a:latin typeface="Calibri"/>
              </a:endParaRPr>
            </a:p>
          </p:txBody>
        </p:sp>
        <p:sp>
          <p:nvSpPr>
            <p:cNvPr id="214" name="object 109"/>
            <p:cNvSpPr/>
            <p:nvPr/>
          </p:nvSpPr>
          <p:spPr>
            <a:xfrm>
              <a:off x="6977633" y="4473701"/>
              <a:ext cx="1923414" cy="573405"/>
            </a:xfrm>
            <a:custGeom>
              <a:avLst/>
              <a:gdLst/>
              <a:ahLst/>
              <a:cxnLst/>
              <a:rect l="l" t="t" r="r" b="b"/>
              <a:pathLst>
                <a:path w="1923415" h="573404">
                  <a:moveTo>
                    <a:pt x="0" y="57302"/>
                  </a:moveTo>
                  <a:lnTo>
                    <a:pt x="4502" y="34997"/>
                  </a:lnTo>
                  <a:lnTo>
                    <a:pt x="16779" y="16783"/>
                  </a:lnTo>
                  <a:lnTo>
                    <a:pt x="34986" y="4502"/>
                  </a:lnTo>
                  <a:lnTo>
                    <a:pt x="57276" y="0"/>
                  </a:lnTo>
                  <a:lnTo>
                    <a:pt x="1866011" y="0"/>
                  </a:lnTo>
                  <a:lnTo>
                    <a:pt x="1888301" y="4502"/>
                  </a:lnTo>
                  <a:lnTo>
                    <a:pt x="1906508" y="16783"/>
                  </a:lnTo>
                  <a:lnTo>
                    <a:pt x="1918785" y="34997"/>
                  </a:lnTo>
                  <a:lnTo>
                    <a:pt x="1923288" y="57302"/>
                  </a:lnTo>
                  <a:lnTo>
                    <a:pt x="1923288" y="515721"/>
                  </a:lnTo>
                  <a:lnTo>
                    <a:pt x="1918785" y="538026"/>
                  </a:lnTo>
                  <a:lnTo>
                    <a:pt x="1906508" y="556240"/>
                  </a:lnTo>
                  <a:lnTo>
                    <a:pt x="1888301" y="568520"/>
                  </a:lnTo>
                  <a:lnTo>
                    <a:pt x="1866011" y="573024"/>
                  </a:lnTo>
                  <a:lnTo>
                    <a:pt x="57276" y="573024"/>
                  </a:lnTo>
                  <a:lnTo>
                    <a:pt x="34986" y="568520"/>
                  </a:lnTo>
                  <a:lnTo>
                    <a:pt x="16779" y="556240"/>
                  </a:lnTo>
                  <a:lnTo>
                    <a:pt x="4502" y="538026"/>
                  </a:lnTo>
                  <a:lnTo>
                    <a:pt x="0" y="515721"/>
                  </a:lnTo>
                  <a:lnTo>
                    <a:pt x="0" y="57302"/>
                  </a:lnTo>
                  <a:close/>
                </a:path>
              </a:pathLst>
            </a:custGeom>
            <a:ln w="26424">
              <a:solidFill>
                <a:srgbClr val="FFFFFF"/>
              </a:solidFill>
            </a:ln>
          </p:spPr>
          <p:txBody>
            <a:bodyPr wrap="square" lIns="0" tIns="0" rIns="0" bIns="0" rtlCol="0"/>
            <a:lstStyle/>
            <a:p>
              <a:pPr defTabSz="685800">
                <a:defRPr/>
              </a:pPr>
              <a:endParaRPr>
                <a:solidFill>
                  <a:prstClr val="black"/>
                </a:solidFill>
                <a:latin typeface="Calibri"/>
              </a:endParaRPr>
            </a:p>
          </p:txBody>
        </p:sp>
        <p:sp>
          <p:nvSpPr>
            <p:cNvPr id="215" name="object 110"/>
            <p:cNvSpPr/>
            <p:nvPr/>
          </p:nvSpPr>
          <p:spPr>
            <a:xfrm>
              <a:off x="7078217" y="4568189"/>
              <a:ext cx="1923414" cy="574675"/>
            </a:xfrm>
            <a:custGeom>
              <a:avLst/>
              <a:gdLst/>
              <a:ahLst/>
              <a:cxnLst/>
              <a:rect l="l" t="t" r="r" b="b"/>
              <a:pathLst>
                <a:path w="1923415" h="574675">
                  <a:moveTo>
                    <a:pt x="1865883" y="0"/>
                  </a:moveTo>
                  <a:lnTo>
                    <a:pt x="57403" y="0"/>
                  </a:lnTo>
                  <a:lnTo>
                    <a:pt x="35093" y="4514"/>
                  </a:lnTo>
                  <a:lnTo>
                    <a:pt x="16843" y="16825"/>
                  </a:lnTo>
                  <a:lnTo>
                    <a:pt x="4522" y="35088"/>
                  </a:lnTo>
                  <a:lnTo>
                    <a:pt x="0" y="57454"/>
                  </a:lnTo>
                  <a:lnTo>
                    <a:pt x="0" y="517093"/>
                  </a:lnTo>
                  <a:lnTo>
                    <a:pt x="4522" y="539456"/>
                  </a:lnTo>
                  <a:lnTo>
                    <a:pt x="16843" y="557719"/>
                  </a:lnTo>
                  <a:lnTo>
                    <a:pt x="35093" y="570032"/>
                  </a:lnTo>
                  <a:lnTo>
                    <a:pt x="57403" y="574547"/>
                  </a:lnTo>
                  <a:lnTo>
                    <a:pt x="1865883" y="574547"/>
                  </a:lnTo>
                  <a:lnTo>
                    <a:pt x="1888194" y="570032"/>
                  </a:lnTo>
                  <a:lnTo>
                    <a:pt x="1906444" y="557719"/>
                  </a:lnTo>
                  <a:lnTo>
                    <a:pt x="1918765" y="539456"/>
                  </a:lnTo>
                  <a:lnTo>
                    <a:pt x="1923287" y="517093"/>
                  </a:lnTo>
                  <a:lnTo>
                    <a:pt x="1923287" y="57454"/>
                  </a:lnTo>
                  <a:lnTo>
                    <a:pt x="1918765" y="35088"/>
                  </a:lnTo>
                  <a:lnTo>
                    <a:pt x="1906444" y="16825"/>
                  </a:lnTo>
                  <a:lnTo>
                    <a:pt x="1888194" y="4514"/>
                  </a:lnTo>
                  <a:lnTo>
                    <a:pt x="1865883" y="0"/>
                  </a:lnTo>
                  <a:close/>
                </a:path>
              </a:pathLst>
            </a:custGeom>
            <a:solidFill>
              <a:srgbClr val="FFFFFF">
                <a:alpha val="90194"/>
              </a:srgbClr>
            </a:solidFill>
          </p:spPr>
          <p:txBody>
            <a:bodyPr wrap="square" lIns="0" tIns="0" rIns="0" bIns="0" rtlCol="0"/>
            <a:lstStyle/>
            <a:p>
              <a:pPr defTabSz="685800">
                <a:defRPr/>
              </a:pPr>
              <a:endParaRPr>
                <a:solidFill>
                  <a:prstClr val="black"/>
                </a:solidFill>
                <a:latin typeface="Calibri"/>
              </a:endParaRPr>
            </a:p>
          </p:txBody>
        </p:sp>
        <p:sp>
          <p:nvSpPr>
            <p:cNvPr id="216" name="object 111"/>
            <p:cNvSpPr/>
            <p:nvPr/>
          </p:nvSpPr>
          <p:spPr>
            <a:xfrm>
              <a:off x="7078217" y="4568189"/>
              <a:ext cx="1923414" cy="574675"/>
            </a:xfrm>
            <a:custGeom>
              <a:avLst/>
              <a:gdLst/>
              <a:ahLst/>
              <a:cxnLst/>
              <a:rect l="l" t="t" r="r" b="b"/>
              <a:pathLst>
                <a:path w="1923415" h="574675">
                  <a:moveTo>
                    <a:pt x="0" y="57454"/>
                  </a:moveTo>
                  <a:lnTo>
                    <a:pt x="4522" y="35088"/>
                  </a:lnTo>
                  <a:lnTo>
                    <a:pt x="16843" y="16825"/>
                  </a:lnTo>
                  <a:lnTo>
                    <a:pt x="35093" y="4514"/>
                  </a:lnTo>
                  <a:lnTo>
                    <a:pt x="57403" y="0"/>
                  </a:lnTo>
                  <a:lnTo>
                    <a:pt x="1865883" y="0"/>
                  </a:lnTo>
                  <a:lnTo>
                    <a:pt x="1888194" y="4514"/>
                  </a:lnTo>
                  <a:lnTo>
                    <a:pt x="1906444" y="16825"/>
                  </a:lnTo>
                  <a:lnTo>
                    <a:pt x="1918765" y="35088"/>
                  </a:lnTo>
                  <a:lnTo>
                    <a:pt x="1923287" y="57454"/>
                  </a:lnTo>
                  <a:lnTo>
                    <a:pt x="1923287" y="517093"/>
                  </a:lnTo>
                  <a:lnTo>
                    <a:pt x="1918765" y="539456"/>
                  </a:lnTo>
                  <a:lnTo>
                    <a:pt x="1906444" y="557719"/>
                  </a:lnTo>
                  <a:lnTo>
                    <a:pt x="1888194" y="570032"/>
                  </a:lnTo>
                  <a:lnTo>
                    <a:pt x="1865883" y="574547"/>
                  </a:lnTo>
                  <a:lnTo>
                    <a:pt x="57403" y="574547"/>
                  </a:lnTo>
                  <a:lnTo>
                    <a:pt x="35093" y="570032"/>
                  </a:lnTo>
                  <a:lnTo>
                    <a:pt x="16843" y="557719"/>
                  </a:lnTo>
                  <a:lnTo>
                    <a:pt x="4522" y="539456"/>
                  </a:lnTo>
                  <a:lnTo>
                    <a:pt x="0" y="517093"/>
                  </a:lnTo>
                  <a:lnTo>
                    <a:pt x="0" y="57454"/>
                  </a:lnTo>
                  <a:close/>
                </a:path>
              </a:pathLst>
            </a:custGeom>
            <a:ln w="26424">
              <a:solidFill>
                <a:srgbClr val="EF7E08"/>
              </a:solidFill>
            </a:ln>
          </p:spPr>
          <p:txBody>
            <a:bodyPr wrap="square" lIns="0" tIns="0" rIns="0" bIns="0" rtlCol="0"/>
            <a:lstStyle/>
            <a:p>
              <a:pPr defTabSz="685800">
                <a:defRPr/>
              </a:pPr>
              <a:endParaRPr>
                <a:solidFill>
                  <a:prstClr val="black"/>
                </a:solidFill>
                <a:latin typeface="Calibri"/>
              </a:endParaRPr>
            </a:p>
          </p:txBody>
        </p:sp>
      </p:grpSp>
      <p:sp>
        <p:nvSpPr>
          <p:cNvPr id="217" name="object 112"/>
          <p:cNvSpPr txBox="1"/>
          <p:nvPr/>
        </p:nvSpPr>
        <p:spPr>
          <a:xfrm>
            <a:off x="8980874" y="5857545"/>
            <a:ext cx="1160145" cy="243656"/>
          </a:xfrm>
          <a:prstGeom prst="rect">
            <a:avLst/>
          </a:prstGeom>
        </p:spPr>
        <p:txBody>
          <a:bodyPr vert="horz" wrap="square" lIns="0" tIns="12700" rIns="0" bIns="0" rtlCol="0">
            <a:spAutoFit/>
          </a:bodyPr>
          <a:lstStyle/>
          <a:p>
            <a:pPr marL="12700" defTabSz="685800">
              <a:spcBef>
                <a:spcPts val="100"/>
              </a:spcBef>
              <a:defRPr/>
            </a:pPr>
            <a:r>
              <a:rPr sz="1500" spc="-5" dirty="0">
                <a:solidFill>
                  <a:prstClr val="black"/>
                </a:solidFill>
                <a:latin typeface="Calibri"/>
                <a:cs typeface="Arial MT"/>
              </a:rPr>
              <a:t>No</a:t>
            </a:r>
            <a:r>
              <a:rPr sz="1500" spc="-50" dirty="0">
                <a:solidFill>
                  <a:prstClr val="black"/>
                </a:solidFill>
                <a:latin typeface="Calibri"/>
                <a:cs typeface="Arial MT"/>
              </a:rPr>
              <a:t> </a:t>
            </a:r>
            <a:r>
              <a:rPr sz="1500" spc="-5" dirty="0">
                <a:solidFill>
                  <a:prstClr val="black"/>
                </a:solidFill>
                <a:latin typeface="Calibri"/>
                <a:cs typeface="Arial MT"/>
              </a:rPr>
              <a:t>Mock-Poll</a:t>
            </a:r>
            <a:endParaRPr sz="1500" dirty="0">
              <a:solidFill>
                <a:prstClr val="black"/>
              </a:solidFill>
              <a:latin typeface="Calibri"/>
              <a:cs typeface="Arial MT"/>
            </a:endParaRPr>
          </a:p>
        </p:txBody>
      </p:sp>
      <p:sp>
        <p:nvSpPr>
          <p:cNvPr id="218" name="TextBox 217"/>
          <p:cNvSpPr txBox="1"/>
          <p:nvPr/>
        </p:nvSpPr>
        <p:spPr>
          <a:xfrm>
            <a:off x="1802712" y="6054451"/>
            <a:ext cx="846707" cy="230832"/>
          </a:xfrm>
          <a:prstGeom prst="rect">
            <a:avLst/>
          </a:prstGeom>
          <a:noFill/>
        </p:spPr>
        <p:txBody>
          <a:bodyPr wrap="none" rtlCol="0">
            <a:spAutoFit/>
          </a:bodyPr>
          <a:lstStyle/>
          <a:p>
            <a:pPr defTabSz="685800">
              <a:defRPr/>
            </a:pPr>
            <a:r>
              <a:rPr lang="en-IN" sz="900" dirty="0">
                <a:solidFill>
                  <a:prstClr val="black"/>
                </a:solidFill>
                <a:latin typeface="Calibri"/>
              </a:rPr>
              <a:t>* As on today </a:t>
            </a:r>
          </a:p>
        </p:txBody>
      </p:sp>
    </p:spTree>
    <p:extLst>
      <p:ext uri="{BB962C8B-B14F-4D97-AF65-F5344CB8AC3E}">
        <p14:creationId xmlns:p14="http://schemas.microsoft.com/office/powerpoint/2010/main" val="278602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additive="base">
                                        <p:cTn id="7" dur="500" fill="hold"/>
                                        <p:tgtEl>
                                          <p:spTgt spid="138"/>
                                        </p:tgtEl>
                                        <p:attrNameLst>
                                          <p:attrName>ppt_x</p:attrName>
                                        </p:attrNameLst>
                                      </p:cBhvr>
                                      <p:tavLst>
                                        <p:tav tm="0">
                                          <p:val>
                                            <p:strVal val="#ppt_x"/>
                                          </p:val>
                                        </p:tav>
                                        <p:tav tm="100000">
                                          <p:val>
                                            <p:strVal val="#ppt_x"/>
                                          </p:val>
                                        </p:tav>
                                      </p:tavLst>
                                    </p:anim>
                                    <p:anim calcmode="lin" valueType="num">
                                      <p:cBhvr additive="base">
                                        <p:cTn id="8"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9"/>
                                        </p:tgtEl>
                                        <p:attrNameLst>
                                          <p:attrName>style.visibility</p:attrName>
                                        </p:attrNameLst>
                                      </p:cBhvr>
                                      <p:to>
                                        <p:strVal val="visible"/>
                                      </p:to>
                                    </p:set>
                                    <p:anim calcmode="lin" valueType="num">
                                      <p:cBhvr additive="base">
                                        <p:cTn id="13" dur="500" fill="hold"/>
                                        <p:tgtEl>
                                          <p:spTgt spid="139"/>
                                        </p:tgtEl>
                                        <p:attrNameLst>
                                          <p:attrName>ppt_x</p:attrName>
                                        </p:attrNameLst>
                                      </p:cBhvr>
                                      <p:tavLst>
                                        <p:tav tm="0">
                                          <p:val>
                                            <p:strVal val="#ppt_x"/>
                                          </p:val>
                                        </p:tav>
                                        <p:tav tm="100000">
                                          <p:val>
                                            <p:strVal val="#ppt_x"/>
                                          </p:val>
                                        </p:tav>
                                      </p:tavLst>
                                    </p:anim>
                                    <p:anim calcmode="lin" valueType="num">
                                      <p:cBhvr additive="base">
                                        <p:cTn id="14"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5"/>
                                        </p:tgtEl>
                                        <p:attrNameLst>
                                          <p:attrName>style.visibility</p:attrName>
                                        </p:attrNameLst>
                                      </p:cBhvr>
                                      <p:to>
                                        <p:strVal val="visible"/>
                                      </p:to>
                                    </p:set>
                                    <p:animEffect transition="in" filter="fade">
                                      <p:cBhvr>
                                        <p:cTn id="19" dur="1000"/>
                                        <p:tgtEl>
                                          <p:spTgt spid="145"/>
                                        </p:tgtEl>
                                      </p:cBhvr>
                                    </p:animEffect>
                                    <p:anim calcmode="lin" valueType="num">
                                      <p:cBhvr>
                                        <p:cTn id="20" dur="1000" fill="hold"/>
                                        <p:tgtEl>
                                          <p:spTgt spid="145"/>
                                        </p:tgtEl>
                                        <p:attrNameLst>
                                          <p:attrName>ppt_x</p:attrName>
                                        </p:attrNameLst>
                                      </p:cBhvr>
                                      <p:tavLst>
                                        <p:tav tm="0">
                                          <p:val>
                                            <p:strVal val="#ppt_x"/>
                                          </p:val>
                                        </p:tav>
                                        <p:tav tm="100000">
                                          <p:val>
                                            <p:strVal val="#ppt_x"/>
                                          </p:val>
                                        </p:tav>
                                      </p:tavLst>
                                    </p:anim>
                                    <p:anim calcmode="lin" valueType="num">
                                      <p:cBhvr>
                                        <p:cTn id="21" dur="1000" fill="hold"/>
                                        <p:tgtEl>
                                          <p:spTgt spid="14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1"/>
                                        </p:tgtEl>
                                        <p:attrNameLst>
                                          <p:attrName>style.visibility</p:attrName>
                                        </p:attrNameLst>
                                      </p:cBhvr>
                                      <p:to>
                                        <p:strVal val="visible"/>
                                      </p:to>
                                    </p:set>
                                    <p:animEffect transition="in" filter="fade">
                                      <p:cBhvr>
                                        <p:cTn id="26" dur="1000"/>
                                        <p:tgtEl>
                                          <p:spTgt spid="151"/>
                                        </p:tgtEl>
                                      </p:cBhvr>
                                    </p:animEffect>
                                    <p:anim calcmode="lin" valueType="num">
                                      <p:cBhvr>
                                        <p:cTn id="27" dur="1000" fill="hold"/>
                                        <p:tgtEl>
                                          <p:spTgt spid="151"/>
                                        </p:tgtEl>
                                        <p:attrNameLst>
                                          <p:attrName>ppt_x</p:attrName>
                                        </p:attrNameLst>
                                      </p:cBhvr>
                                      <p:tavLst>
                                        <p:tav tm="0">
                                          <p:val>
                                            <p:strVal val="#ppt_x"/>
                                          </p:val>
                                        </p:tav>
                                        <p:tav tm="100000">
                                          <p:val>
                                            <p:strVal val="#ppt_x"/>
                                          </p:val>
                                        </p:tav>
                                      </p:tavLst>
                                    </p:anim>
                                    <p:anim calcmode="lin" valueType="num">
                                      <p:cBhvr>
                                        <p:cTn id="28" dur="1000" fill="hold"/>
                                        <p:tgtEl>
                                          <p:spTgt spid="15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7"/>
                                        </p:tgtEl>
                                        <p:attrNameLst>
                                          <p:attrName>style.visibility</p:attrName>
                                        </p:attrNameLst>
                                      </p:cBhvr>
                                      <p:to>
                                        <p:strVal val="visible"/>
                                      </p:to>
                                    </p:set>
                                    <p:animEffect transition="in" filter="fade">
                                      <p:cBhvr>
                                        <p:cTn id="33" dur="1000"/>
                                        <p:tgtEl>
                                          <p:spTgt spid="157"/>
                                        </p:tgtEl>
                                      </p:cBhvr>
                                    </p:animEffect>
                                    <p:anim calcmode="lin" valueType="num">
                                      <p:cBhvr>
                                        <p:cTn id="34" dur="1000" fill="hold"/>
                                        <p:tgtEl>
                                          <p:spTgt spid="157"/>
                                        </p:tgtEl>
                                        <p:attrNameLst>
                                          <p:attrName>ppt_x</p:attrName>
                                        </p:attrNameLst>
                                      </p:cBhvr>
                                      <p:tavLst>
                                        <p:tav tm="0">
                                          <p:val>
                                            <p:strVal val="#ppt_x"/>
                                          </p:val>
                                        </p:tav>
                                        <p:tav tm="100000">
                                          <p:val>
                                            <p:strVal val="#ppt_x"/>
                                          </p:val>
                                        </p:tav>
                                      </p:tavLst>
                                    </p:anim>
                                    <p:anim calcmode="lin" valueType="num">
                                      <p:cBhvr>
                                        <p:cTn id="35"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3"/>
                                        </p:tgtEl>
                                        <p:attrNameLst>
                                          <p:attrName>style.visibility</p:attrName>
                                        </p:attrNameLst>
                                      </p:cBhvr>
                                      <p:to>
                                        <p:strVal val="visible"/>
                                      </p:to>
                                    </p:set>
                                    <p:animEffect transition="in" filter="fade">
                                      <p:cBhvr>
                                        <p:cTn id="40" dur="1000"/>
                                        <p:tgtEl>
                                          <p:spTgt spid="163"/>
                                        </p:tgtEl>
                                      </p:cBhvr>
                                    </p:animEffect>
                                    <p:anim calcmode="lin" valueType="num">
                                      <p:cBhvr>
                                        <p:cTn id="41" dur="1000" fill="hold"/>
                                        <p:tgtEl>
                                          <p:spTgt spid="163"/>
                                        </p:tgtEl>
                                        <p:attrNameLst>
                                          <p:attrName>ppt_x</p:attrName>
                                        </p:attrNameLst>
                                      </p:cBhvr>
                                      <p:tavLst>
                                        <p:tav tm="0">
                                          <p:val>
                                            <p:strVal val="#ppt_x"/>
                                          </p:val>
                                        </p:tav>
                                        <p:tav tm="100000">
                                          <p:val>
                                            <p:strVal val="#ppt_x"/>
                                          </p:val>
                                        </p:tav>
                                      </p:tavLst>
                                    </p:anim>
                                    <p:anim calcmode="lin" valueType="num">
                                      <p:cBhvr>
                                        <p:cTn id="42" dur="1000" fill="hold"/>
                                        <p:tgtEl>
                                          <p:spTgt spid="16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69"/>
                                        </p:tgtEl>
                                        <p:attrNameLst>
                                          <p:attrName>style.visibility</p:attrName>
                                        </p:attrNameLst>
                                      </p:cBhvr>
                                      <p:to>
                                        <p:strVal val="visible"/>
                                      </p:to>
                                    </p:set>
                                    <p:animEffect transition="in" filter="fade">
                                      <p:cBhvr>
                                        <p:cTn id="47" dur="1000"/>
                                        <p:tgtEl>
                                          <p:spTgt spid="169"/>
                                        </p:tgtEl>
                                      </p:cBhvr>
                                    </p:animEffect>
                                    <p:anim calcmode="lin" valueType="num">
                                      <p:cBhvr>
                                        <p:cTn id="48" dur="1000" fill="hold"/>
                                        <p:tgtEl>
                                          <p:spTgt spid="169"/>
                                        </p:tgtEl>
                                        <p:attrNameLst>
                                          <p:attrName>ppt_x</p:attrName>
                                        </p:attrNameLst>
                                      </p:cBhvr>
                                      <p:tavLst>
                                        <p:tav tm="0">
                                          <p:val>
                                            <p:strVal val="#ppt_x"/>
                                          </p:val>
                                        </p:tav>
                                        <p:tav tm="100000">
                                          <p:val>
                                            <p:strVal val="#ppt_x"/>
                                          </p:val>
                                        </p:tav>
                                      </p:tavLst>
                                    </p:anim>
                                    <p:anim calcmode="lin" valueType="num">
                                      <p:cBhvr>
                                        <p:cTn id="49" dur="1000" fill="hold"/>
                                        <p:tgtEl>
                                          <p:spTgt spid="16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75"/>
                                        </p:tgtEl>
                                        <p:attrNameLst>
                                          <p:attrName>style.visibility</p:attrName>
                                        </p:attrNameLst>
                                      </p:cBhvr>
                                      <p:to>
                                        <p:strVal val="visible"/>
                                      </p:to>
                                    </p:set>
                                    <p:anim calcmode="lin" valueType="num">
                                      <p:cBhvr additive="base">
                                        <p:cTn id="54" dur="500" fill="hold"/>
                                        <p:tgtEl>
                                          <p:spTgt spid="175"/>
                                        </p:tgtEl>
                                        <p:attrNameLst>
                                          <p:attrName>ppt_x</p:attrName>
                                        </p:attrNameLst>
                                      </p:cBhvr>
                                      <p:tavLst>
                                        <p:tav tm="0">
                                          <p:val>
                                            <p:strVal val="#ppt_x"/>
                                          </p:val>
                                        </p:tav>
                                        <p:tav tm="100000">
                                          <p:val>
                                            <p:strVal val="#ppt_x"/>
                                          </p:val>
                                        </p:tav>
                                      </p:tavLst>
                                    </p:anim>
                                    <p:anim calcmode="lin" valueType="num">
                                      <p:cBhvr additive="base">
                                        <p:cTn id="55" dur="500" fill="hold"/>
                                        <p:tgtEl>
                                          <p:spTgt spid="175"/>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81"/>
                                        </p:tgtEl>
                                        <p:attrNameLst>
                                          <p:attrName>style.visibility</p:attrName>
                                        </p:attrNameLst>
                                      </p:cBhvr>
                                      <p:to>
                                        <p:strVal val="visible"/>
                                      </p:to>
                                    </p:set>
                                    <p:animEffect transition="in" filter="fade">
                                      <p:cBhvr>
                                        <p:cTn id="60" dur="1000"/>
                                        <p:tgtEl>
                                          <p:spTgt spid="181"/>
                                        </p:tgtEl>
                                      </p:cBhvr>
                                    </p:animEffect>
                                    <p:anim calcmode="lin" valueType="num">
                                      <p:cBhvr>
                                        <p:cTn id="61" dur="1000" fill="hold"/>
                                        <p:tgtEl>
                                          <p:spTgt spid="181"/>
                                        </p:tgtEl>
                                        <p:attrNameLst>
                                          <p:attrName>ppt_x</p:attrName>
                                        </p:attrNameLst>
                                      </p:cBhvr>
                                      <p:tavLst>
                                        <p:tav tm="0">
                                          <p:val>
                                            <p:strVal val="#ppt_x"/>
                                          </p:val>
                                        </p:tav>
                                        <p:tav tm="100000">
                                          <p:val>
                                            <p:strVal val="#ppt_x"/>
                                          </p:val>
                                        </p:tav>
                                      </p:tavLst>
                                    </p:anim>
                                    <p:anim calcmode="lin" valueType="num">
                                      <p:cBhvr>
                                        <p:cTn id="62"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7"/>
                                        </p:tgtEl>
                                        <p:attrNameLst>
                                          <p:attrName>style.visibility</p:attrName>
                                        </p:attrNameLst>
                                      </p:cBhvr>
                                      <p:to>
                                        <p:strVal val="visible"/>
                                      </p:to>
                                    </p:set>
                                    <p:anim calcmode="lin" valueType="num">
                                      <p:cBhvr additive="base">
                                        <p:cTn id="67" dur="500" fill="hold"/>
                                        <p:tgtEl>
                                          <p:spTgt spid="187"/>
                                        </p:tgtEl>
                                        <p:attrNameLst>
                                          <p:attrName>ppt_x</p:attrName>
                                        </p:attrNameLst>
                                      </p:cBhvr>
                                      <p:tavLst>
                                        <p:tav tm="0">
                                          <p:val>
                                            <p:strVal val="#ppt_x"/>
                                          </p:val>
                                        </p:tav>
                                        <p:tav tm="100000">
                                          <p:val>
                                            <p:strVal val="#ppt_x"/>
                                          </p:val>
                                        </p:tav>
                                      </p:tavLst>
                                    </p:anim>
                                    <p:anim calcmode="lin" valueType="num">
                                      <p:cBhvr additive="base">
                                        <p:cTn id="68" dur="500" fill="hold"/>
                                        <p:tgtEl>
                                          <p:spTgt spid="18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93"/>
                                        </p:tgtEl>
                                        <p:attrNameLst>
                                          <p:attrName>style.visibility</p:attrName>
                                        </p:attrNameLst>
                                      </p:cBhvr>
                                      <p:to>
                                        <p:strVal val="visible"/>
                                      </p:to>
                                    </p:set>
                                    <p:animEffect transition="in" filter="fade">
                                      <p:cBhvr>
                                        <p:cTn id="73" dur="1000"/>
                                        <p:tgtEl>
                                          <p:spTgt spid="193"/>
                                        </p:tgtEl>
                                      </p:cBhvr>
                                    </p:animEffect>
                                    <p:anim calcmode="lin" valueType="num">
                                      <p:cBhvr>
                                        <p:cTn id="74" dur="1000" fill="hold"/>
                                        <p:tgtEl>
                                          <p:spTgt spid="193"/>
                                        </p:tgtEl>
                                        <p:attrNameLst>
                                          <p:attrName>ppt_x</p:attrName>
                                        </p:attrNameLst>
                                      </p:cBhvr>
                                      <p:tavLst>
                                        <p:tav tm="0">
                                          <p:val>
                                            <p:strVal val="#ppt_x"/>
                                          </p:val>
                                        </p:tav>
                                        <p:tav tm="100000">
                                          <p:val>
                                            <p:strVal val="#ppt_x"/>
                                          </p:val>
                                        </p:tav>
                                      </p:tavLst>
                                    </p:anim>
                                    <p:anim calcmode="lin" valueType="num">
                                      <p:cBhvr>
                                        <p:cTn id="75" dur="1000" fill="hold"/>
                                        <p:tgtEl>
                                          <p:spTgt spid="19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199"/>
                                        </p:tgtEl>
                                        <p:attrNameLst>
                                          <p:attrName>style.visibility</p:attrName>
                                        </p:attrNameLst>
                                      </p:cBhvr>
                                      <p:to>
                                        <p:strVal val="visible"/>
                                      </p:to>
                                    </p:set>
                                    <p:animEffect transition="in" filter="randombar(horizontal)">
                                      <p:cBhvr>
                                        <p:cTn id="80" dur="500"/>
                                        <p:tgtEl>
                                          <p:spTgt spid="199"/>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5"/>
                                        </p:tgtEl>
                                        <p:attrNameLst>
                                          <p:attrName>style.visibility</p:attrName>
                                        </p:attrNameLst>
                                      </p:cBhvr>
                                      <p:to>
                                        <p:strVal val="visible"/>
                                      </p:to>
                                    </p:set>
                                    <p:anim calcmode="lin" valueType="num">
                                      <p:cBhvr additive="base">
                                        <p:cTn id="85" dur="500" fill="hold"/>
                                        <p:tgtEl>
                                          <p:spTgt spid="205"/>
                                        </p:tgtEl>
                                        <p:attrNameLst>
                                          <p:attrName>ppt_x</p:attrName>
                                        </p:attrNameLst>
                                      </p:cBhvr>
                                      <p:tavLst>
                                        <p:tav tm="0">
                                          <p:val>
                                            <p:strVal val="#ppt_x"/>
                                          </p:val>
                                        </p:tav>
                                        <p:tav tm="100000">
                                          <p:val>
                                            <p:strVal val="#ppt_x"/>
                                          </p:val>
                                        </p:tav>
                                      </p:tavLst>
                                    </p:anim>
                                    <p:anim calcmode="lin" valueType="num">
                                      <p:cBhvr additive="base">
                                        <p:cTn id="86" dur="500" fill="hold"/>
                                        <p:tgtEl>
                                          <p:spTgt spid="20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11"/>
                                        </p:tgtEl>
                                        <p:attrNameLst>
                                          <p:attrName>style.visibility</p:attrName>
                                        </p:attrNameLst>
                                      </p:cBhvr>
                                      <p:to>
                                        <p:strVal val="visible"/>
                                      </p:to>
                                    </p:set>
                                    <p:animEffect transition="in" filter="fade">
                                      <p:cBhvr>
                                        <p:cTn id="91" dur="1000"/>
                                        <p:tgtEl>
                                          <p:spTgt spid="211"/>
                                        </p:tgtEl>
                                      </p:cBhvr>
                                    </p:animEffect>
                                    <p:anim calcmode="lin" valueType="num">
                                      <p:cBhvr>
                                        <p:cTn id="92" dur="1000" fill="hold"/>
                                        <p:tgtEl>
                                          <p:spTgt spid="211"/>
                                        </p:tgtEl>
                                        <p:attrNameLst>
                                          <p:attrName>ppt_x</p:attrName>
                                        </p:attrNameLst>
                                      </p:cBhvr>
                                      <p:tavLst>
                                        <p:tav tm="0">
                                          <p:val>
                                            <p:strVal val="#ppt_x"/>
                                          </p:val>
                                        </p:tav>
                                        <p:tav tm="100000">
                                          <p:val>
                                            <p:strVal val="#ppt_x"/>
                                          </p:val>
                                        </p:tav>
                                      </p:tavLst>
                                    </p:anim>
                                    <p:anim calcmode="lin" valueType="num">
                                      <p:cBhvr>
                                        <p:cTn id="93" dur="1000" fill="hold"/>
                                        <p:tgtEl>
                                          <p:spTgt spid="21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217"/>
                                        </p:tgtEl>
                                        <p:attrNameLst>
                                          <p:attrName>style.visibility</p:attrName>
                                        </p:attrNameLst>
                                      </p:cBhvr>
                                      <p:to>
                                        <p:strVal val="visible"/>
                                      </p:to>
                                    </p:set>
                                    <p:animEffect transition="in" filter="fade">
                                      <p:cBhvr>
                                        <p:cTn id="98" dur="1000"/>
                                        <p:tgtEl>
                                          <p:spTgt spid="217"/>
                                        </p:tgtEl>
                                      </p:cBhvr>
                                    </p:animEffect>
                                    <p:anim calcmode="lin" valueType="num">
                                      <p:cBhvr>
                                        <p:cTn id="99" dur="1000" fill="hold"/>
                                        <p:tgtEl>
                                          <p:spTgt spid="217"/>
                                        </p:tgtEl>
                                        <p:attrNameLst>
                                          <p:attrName>ppt_x</p:attrName>
                                        </p:attrNameLst>
                                      </p:cBhvr>
                                      <p:tavLst>
                                        <p:tav tm="0">
                                          <p:val>
                                            <p:strVal val="#ppt_x"/>
                                          </p:val>
                                        </p:tav>
                                        <p:tav tm="100000">
                                          <p:val>
                                            <p:strVal val="#ppt_x"/>
                                          </p:val>
                                        </p:tav>
                                      </p:tavLst>
                                    </p:anim>
                                    <p:anim calcmode="lin" valueType="num">
                                      <p:cBhvr>
                                        <p:cTn id="100" dur="1000" fill="hold"/>
                                        <p:tgtEl>
                                          <p:spTgt spid="2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139" grpId="0"/>
      <p:bldP spid="145" grpId="0"/>
      <p:bldP spid="151" grpId="0"/>
      <p:bldP spid="157" grpId="0"/>
      <p:bldP spid="163" grpId="0"/>
      <p:bldP spid="169" grpId="0"/>
      <p:bldP spid="175" grpId="0"/>
      <p:bldP spid="181" grpId="0"/>
      <p:bldP spid="187" grpId="0"/>
      <p:bldP spid="193" grpId="0"/>
      <p:bldP spid="199" grpId="0"/>
      <p:bldP spid="205" grpId="0"/>
      <p:bldP spid="211" grpId="0"/>
      <p:bldP spid="2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099040" y="272906"/>
            <a:ext cx="1706880" cy="1431577"/>
          </a:xfrm>
          <a:prstGeom prst="rect">
            <a:avLst/>
          </a:prstGeom>
        </p:spPr>
      </p:pic>
      <p:sp>
        <p:nvSpPr>
          <p:cNvPr id="6" name="Title 5"/>
          <p:cNvSpPr>
            <a:spLocks noGrp="1"/>
          </p:cNvSpPr>
          <p:nvPr>
            <p:ph type="title" idx="4294967295"/>
          </p:nvPr>
        </p:nvSpPr>
        <p:spPr>
          <a:xfrm>
            <a:off x="1818293" y="662184"/>
            <a:ext cx="6847871" cy="653023"/>
          </a:xfrm>
        </p:spPr>
        <p:txBody>
          <a:bodyPr>
            <a:normAutofit fontScale="90000"/>
          </a:bodyPr>
          <a:lstStyle/>
          <a:p>
            <a:pPr algn="ctr"/>
            <a:r>
              <a:rPr lang="en-US" b="1" dirty="0">
                <a:solidFill>
                  <a:srgbClr val="FF0000"/>
                </a:solidFill>
              </a:rPr>
              <a:t>Common Errors noticed in EVM </a:t>
            </a:r>
            <a:endParaRPr lang="en-IN" b="1" dirty="0">
              <a:solidFill>
                <a:srgbClr val="FF0000"/>
              </a:solidFill>
            </a:endParaRPr>
          </a:p>
        </p:txBody>
      </p:sp>
      <p:cxnSp>
        <p:nvCxnSpPr>
          <p:cNvPr id="8" name="Straight Connector 7"/>
          <p:cNvCxnSpPr/>
          <p:nvPr/>
        </p:nvCxnSpPr>
        <p:spPr>
          <a:xfrm flipV="1">
            <a:off x="1818292" y="1449936"/>
            <a:ext cx="7378262" cy="1"/>
          </a:xfrm>
          <a:prstGeom prst="line">
            <a:avLst/>
          </a:prstGeom>
          <a:ln w="31750" cmpd="thinThick"/>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1724025" y="1428750"/>
            <a:ext cx="8743950" cy="4400550"/>
          </a:xfrm>
          <a:prstGeom prst="rect">
            <a:avLst/>
          </a:prstGeom>
          <a:solidFill>
            <a:schemeClr val="bg1"/>
          </a:solidFill>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IN" sz="2100" b="1" u="sng" dirty="0"/>
              <a:t>For errors in BU/CU/VVPAT -  Msg. will be displayed in CU only</a:t>
            </a:r>
            <a:r>
              <a:rPr lang="en-IN" dirty="0">
                <a:solidFill>
                  <a:srgbClr val="0070C0"/>
                </a:solidFill>
              </a:rPr>
              <a:t>.</a:t>
            </a:r>
          </a:p>
          <a:p>
            <a:r>
              <a:rPr lang="en-IN" sz="1650" dirty="0"/>
              <a:t>In CU, after pressing Ballot Button , it is showing -</a:t>
            </a:r>
          </a:p>
          <a:p>
            <a:pPr marL="0" indent="0">
              <a:buNone/>
            </a:pPr>
            <a:r>
              <a:rPr lang="en-IN" sz="1650" dirty="0"/>
              <a:t>“</a:t>
            </a:r>
            <a:r>
              <a:rPr lang="en-IN" sz="1650" dirty="0">
                <a:solidFill>
                  <a:srgbClr val="FF0000"/>
                </a:solidFill>
              </a:rPr>
              <a:t>PRESSED ERROR BU</a:t>
            </a:r>
            <a:r>
              <a:rPr lang="en-IN" sz="1650" dirty="0"/>
              <a:t>” – It means any Button in the BU is Jammed. It requires cleaning/ removal of the same</a:t>
            </a:r>
          </a:p>
          <a:p>
            <a:pPr marL="0" indent="0">
              <a:buNone/>
            </a:pPr>
            <a:r>
              <a:rPr lang="en-US" sz="1650" dirty="0"/>
              <a:t>“</a:t>
            </a:r>
            <a:r>
              <a:rPr lang="en-US" sz="1650" dirty="0">
                <a:solidFill>
                  <a:srgbClr val="FF0000"/>
                </a:solidFill>
              </a:rPr>
              <a:t>BU NOT CONNECTED</a:t>
            </a:r>
            <a:r>
              <a:rPr lang="en-US" sz="1650" dirty="0"/>
              <a:t>” –  Connection with BU is not proper</a:t>
            </a:r>
            <a:endParaRPr lang="en-IN" sz="1650" dirty="0"/>
          </a:p>
          <a:p>
            <a:pPr marL="0" indent="0" algn="just">
              <a:buNone/>
            </a:pPr>
            <a:r>
              <a:rPr lang="en-IN" sz="1650" dirty="0"/>
              <a:t>“</a:t>
            </a:r>
            <a:r>
              <a:rPr lang="en-IN" sz="1650" dirty="0">
                <a:solidFill>
                  <a:srgbClr val="FF0000"/>
                </a:solidFill>
              </a:rPr>
              <a:t>BU NOT RESPONDING</a:t>
            </a:r>
            <a:r>
              <a:rPr lang="en-IN" sz="1650" dirty="0"/>
              <a:t>”- Either connection between Units is not proper or there may be mistake in Thumb wheel Positioning of BU.</a:t>
            </a:r>
          </a:p>
          <a:p>
            <a:pPr marL="0" indent="0" algn="just">
              <a:buNone/>
            </a:pPr>
            <a:r>
              <a:rPr lang="en-IN" sz="1650" dirty="0"/>
              <a:t>“</a:t>
            </a:r>
            <a:r>
              <a:rPr lang="en-IN" sz="1650" dirty="0">
                <a:solidFill>
                  <a:srgbClr val="FF0000"/>
                </a:solidFill>
              </a:rPr>
              <a:t>VVPAT NOT RESPONDING</a:t>
            </a:r>
            <a:r>
              <a:rPr lang="en-IN" sz="1650" dirty="0"/>
              <a:t>”- Paper Roll Knob of  VVPAT not kept in Vertical position / VVPAT Battery is low.</a:t>
            </a:r>
          </a:p>
          <a:p>
            <a:pPr marL="0" indent="0" algn="just">
              <a:buNone/>
            </a:pPr>
            <a:r>
              <a:rPr lang="en-US" sz="1650" dirty="0"/>
              <a:t>“</a:t>
            </a:r>
            <a:r>
              <a:rPr lang="en-US" sz="1650" dirty="0">
                <a:solidFill>
                  <a:srgbClr val="FF0000"/>
                </a:solidFill>
              </a:rPr>
              <a:t>INVALID</a:t>
            </a:r>
            <a:r>
              <a:rPr lang="en-US" sz="1650" dirty="0"/>
              <a:t>” – CU Button is pressed out of sequence ( C-R-C)</a:t>
            </a:r>
          </a:p>
          <a:p>
            <a:pPr marL="0" indent="0" algn="just">
              <a:buNone/>
            </a:pPr>
            <a:r>
              <a:rPr lang="en-US" sz="1650" dirty="0"/>
              <a:t>“</a:t>
            </a:r>
            <a:r>
              <a:rPr lang="en-US" sz="1650" dirty="0">
                <a:solidFill>
                  <a:srgbClr val="FF0000"/>
                </a:solidFill>
              </a:rPr>
              <a:t>CLOCK ERROR</a:t>
            </a:r>
            <a:r>
              <a:rPr lang="en-US" sz="1650" dirty="0"/>
              <a:t>” – Malfunctioning of Real Time Clock</a:t>
            </a:r>
          </a:p>
          <a:p>
            <a:pPr marL="0" indent="0" algn="just">
              <a:buNone/>
            </a:pPr>
            <a:r>
              <a:rPr lang="en-US" sz="1650" dirty="0"/>
              <a:t>“ </a:t>
            </a:r>
            <a:r>
              <a:rPr lang="en-US" sz="1650" dirty="0">
                <a:solidFill>
                  <a:srgbClr val="FF0000"/>
                </a:solidFill>
              </a:rPr>
              <a:t>ELECTION EXCEEDED </a:t>
            </a:r>
            <a:r>
              <a:rPr lang="en-US" sz="1650" dirty="0"/>
              <a:t>” – When Poll Date is over</a:t>
            </a:r>
          </a:p>
          <a:p>
            <a:pPr marL="0" indent="0" algn="just">
              <a:buNone/>
            </a:pPr>
            <a:endParaRPr lang="en-US" sz="1650" dirty="0"/>
          </a:p>
          <a:p>
            <a:pPr algn="just"/>
            <a:endParaRPr lang="en-IN" dirty="0"/>
          </a:p>
          <a:p>
            <a:pPr marL="0" indent="0">
              <a:buNone/>
            </a:pPr>
            <a:endParaRPr lang="en-IN" dirty="0"/>
          </a:p>
        </p:txBody>
      </p:sp>
    </p:spTree>
    <p:extLst>
      <p:ext uri="{BB962C8B-B14F-4D97-AF65-F5344CB8AC3E}">
        <p14:creationId xmlns:p14="http://schemas.microsoft.com/office/powerpoint/2010/main" val="24767239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4011" y="1093334"/>
            <a:ext cx="9144000" cy="2387600"/>
          </a:xfrm>
        </p:spPr>
        <p:txBody>
          <a:bodyPr/>
          <a:lstStyle/>
          <a:p>
            <a:r>
              <a:rPr lang="en-US" b="1" dirty="0">
                <a:solidFill>
                  <a:srgbClr val="0070C0"/>
                </a:solidFill>
                <a:latin typeface="Algerian" panose="04020705040A02060702" pitchFamily="82" charset="0"/>
              </a:rPr>
              <a:t>Filling of MOCK – POLL CERTIFICATE </a:t>
            </a:r>
          </a:p>
        </p:txBody>
      </p:sp>
    </p:spTree>
    <p:extLst>
      <p:ext uri="{BB962C8B-B14F-4D97-AF65-F5344CB8AC3E}">
        <p14:creationId xmlns:p14="http://schemas.microsoft.com/office/powerpoint/2010/main" val="8473151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1E70AE4A-DCF7-5BEA-0D7F-05DDD6FC8EA3}"/>
              </a:ext>
            </a:extLst>
          </p:cNvPr>
          <p:cNvPicPr>
            <a:picLocks noChangeAspect="1"/>
          </p:cNvPicPr>
          <p:nvPr/>
        </p:nvPicPr>
        <p:blipFill>
          <a:blip r:embed="rId2"/>
          <a:stretch>
            <a:fillRect/>
          </a:stretch>
        </p:blipFill>
        <p:spPr>
          <a:xfrm>
            <a:off x="1866900" y="1200150"/>
            <a:ext cx="8229600" cy="4629150"/>
          </a:xfrm>
          <a:prstGeom prst="rect">
            <a:avLst/>
          </a:prstGeom>
        </p:spPr>
      </p:pic>
    </p:spTree>
    <p:extLst>
      <p:ext uri="{BB962C8B-B14F-4D97-AF65-F5344CB8AC3E}">
        <p14:creationId xmlns:p14="http://schemas.microsoft.com/office/powerpoint/2010/main" val="38468518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7866CDF-1069-4E28-A30C-C7EFC44F81C7}"/>
              </a:ext>
            </a:extLst>
          </p:cNvPr>
          <p:cNvPicPr>
            <a:picLocks noChangeAspect="1"/>
          </p:cNvPicPr>
          <p:nvPr/>
        </p:nvPicPr>
        <p:blipFill>
          <a:blip r:embed="rId2"/>
          <a:stretch>
            <a:fillRect/>
          </a:stretch>
        </p:blipFill>
        <p:spPr>
          <a:xfrm>
            <a:off x="1659968" y="1028700"/>
            <a:ext cx="4035983" cy="4857750"/>
          </a:xfrm>
          <a:prstGeom prst="rect">
            <a:avLst/>
          </a:prstGeom>
        </p:spPr>
      </p:pic>
      <p:pic>
        <p:nvPicPr>
          <p:cNvPr id="7" name="Picture 6">
            <a:extLst>
              <a:ext uri="{FF2B5EF4-FFF2-40B4-BE49-F238E27FC236}">
                <a16:creationId xmlns="" xmlns:a16="http://schemas.microsoft.com/office/drawing/2014/main" id="{BCD4AEA1-7DBC-003C-C93B-4A6FF0A6118B}"/>
              </a:ext>
            </a:extLst>
          </p:cNvPr>
          <p:cNvPicPr>
            <a:picLocks noChangeAspect="1"/>
          </p:cNvPicPr>
          <p:nvPr/>
        </p:nvPicPr>
        <p:blipFill>
          <a:blip r:embed="rId3"/>
          <a:stretch>
            <a:fillRect/>
          </a:stretch>
        </p:blipFill>
        <p:spPr>
          <a:xfrm>
            <a:off x="6096001" y="1028700"/>
            <a:ext cx="4141904" cy="4857750"/>
          </a:xfrm>
          <a:prstGeom prst="rect">
            <a:avLst/>
          </a:prstGeom>
        </p:spPr>
      </p:pic>
    </p:spTree>
    <p:extLst>
      <p:ext uri="{BB962C8B-B14F-4D97-AF65-F5344CB8AC3E}">
        <p14:creationId xmlns:p14="http://schemas.microsoft.com/office/powerpoint/2010/main" val="358809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61120" y="662185"/>
            <a:ext cx="1706880" cy="1431577"/>
          </a:xfrm>
          <a:prstGeom prst="rect">
            <a:avLst/>
          </a:prstGeom>
        </p:spPr>
      </p:pic>
      <p:sp>
        <p:nvSpPr>
          <p:cNvPr id="3" name="Subtitle 2"/>
          <p:cNvSpPr>
            <a:spLocks noGrp="1"/>
          </p:cNvSpPr>
          <p:nvPr>
            <p:ph type="subTitle" idx="4294967295"/>
          </p:nvPr>
        </p:nvSpPr>
        <p:spPr>
          <a:xfrm>
            <a:off x="2119745" y="2564816"/>
            <a:ext cx="7543800" cy="2686057"/>
          </a:xfrm>
        </p:spPr>
        <p:txBody>
          <a:bodyPr>
            <a:normAutofit/>
          </a:bodyPr>
          <a:lstStyle/>
          <a:p>
            <a:pPr algn="just">
              <a:buFont typeface="Arial" pitchFamily="34" charset="0"/>
              <a:buChar char="•"/>
            </a:pPr>
            <a:r>
              <a:rPr lang="en-IN" sz="3200" dirty="0"/>
              <a:t>Under Sec 26 of RPA 1951, DEO appoints.</a:t>
            </a:r>
          </a:p>
          <a:p>
            <a:pPr algn="just">
              <a:buFont typeface="Arial" pitchFamily="34" charset="0"/>
              <a:buChar char="•"/>
            </a:pPr>
            <a:r>
              <a:rPr lang="en-IN" sz="3200" dirty="0"/>
              <a:t>Deemed Deputation to ECI under sec 28A of RPA 1951</a:t>
            </a:r>
          </a:p>
          <a:p>
            <a:pPr algn="just">
              <a:buFont typeface="Arial" pitchFamily="34" charset="0"/>
              <a:buChar char="•"/>
            </a:pPr>
            <a:r>
              <a:rPr lang="en-IN" sz="3200" dirty="0"/>
              <a:t>From date of Notification to Declaration of Result.</a:t>
            </a:r>
            <a:endParaRPr lang="en-US" sz="3200" dirty="0"/>
          </a:p>
        </p:txBody>
      </p:sp>
      <p:sp>
        <p:nvSpPr>
          <p:cNvPr id="6" name="Title 5"/>
          <p:cNvSpPr>
            <a:spLocks noGrp="1"/>
          </p:cNvSpPr>
          <p:nvPr>
            <p:ph type="title" idx="4294967295"/>
          </p:nvPr>
        </p:nvSpPr>
        <p:spPr>
          <a:xfrm>
            <a:off x="1757681" y="662184"/>
            <a:ext cx="7142163" cy="1095114"/>
          </a:xfrm>
        </p:spPr>
        <p:txBody>
          <a:bodyPr>
            <a:normAutofit fontScale="90000"/>
          </a:bodyPr>
          <a:lstStyle/>
          <a:p>
            <a:pPr algn="ctr"/>
            <a:r>
              <a:rPr lang="en-IN" b="1" dirty="0">
                <a:solidFill>
                  <a:srgbClr val="FF0000"/>
                </a:solidFill>
              </a:rPr>
              <a:t>Appointment of Polling Personnel</a:t>
            </a:r>
          </a:p>
        </p:txBody>
      </p:sp>
    </p:spTree>
    <p:extLst>
      <p:ext uri="{BB962C8B-B14F-4D97-AF65-F5344CB8AC3E}">
        <p14:creationId xmlns:p14="http://schemas.microsoft.com/office/powerpoint/2010/main" val="33735131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7A0EF35-8BF3-3B05-B127-8B03D9A9E09E}"/>
              </a:ext>
            </a:extLst>
          </p:cNvPr>
          <p:cNvPicPr>
            <a:picLocks noChangeAspect="1"/>
          </p:cNvPicPr>
          <p:nvPr/>
        </p:nvPicPr>
        <p:blipFill>
          <a:blip r:embed="rId2"/>
          <a:stretch>
            <a:fillRect/>
          </a:stretch>
        </p:blipFill>
        <p:spPr>
          <a:xfrm>
            <a:off x="1581150" y="1143000"/>
            <a:ext cx="4286250" cy="4629150"/>
          </a:xfrm>
          <a:prstGeom prst="rect">
            <a:avLst/>
          </a:prstGeom>
        </p:spPr>
      </p:pic>
      <p:pic>
        <p:nvPicPr>
          <p:cNvPr id="7" name="Picture 6">
            <a:extLst>
              <a:ext uri="{FF2B5EF4-FFF2-40B4-BE49-F238E27FC236}">
                <a16:creationId xmlns="" xmlns:a16="http://schemas.microsoft.com/office/drawing/2014/main" id="{45DA1613-2CCC-DA62-BC31-DE3A2CFD3BCD}"/>
              </a:ext>
            </a:extLst>
          </p:cNvPr>
          <p:cNvPicPr>
            <a:picLocks noChangeAspect="1"/>
          </p:cNvPicPr>
          <p:nvPr/>
        </p:nvPicPr>
        <p:blipFill>
          <a:blip r:embed="rId3"/>
          <a:stretch>
            <a:fillRect/>
          </a:stretch>
        </p:blipFill>
        <p:spPr>
          <a:xfrm>
            <a:off x="5867400" y="1143000"/>
            <a:ext cx="4457700" cy="4572000"/>
          </a:xfrm>
          <a:prstGeom prst="rect">
            <a:avLst/>
          </a:prstGeom>
        </p:spPr>
      </p:pic>
    </p:spTree>
    <p:extLst>
      <p:ext uri="{BB962C8B-B14F-4D97-AF65-F5344CB8AC3E}">
        <p14:creationId xmlns:p14="http://schemas.microsoft.com/office/powerpoint/2010/main" val="992676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5E1A476-AAB6-52C7-7AF4-41A8BACB86FB}"/>
            </a:ext>
          </a:extLst>
        </p:cNvPr>
        <p:cNvGrpSpPr/>
        <p:nvPr/>
      </p:nvGrpSpPr>
      <p:grpSpPr>
        <a:xfrm>
          <a:off x="0" y="0"/>
          <a:ext cx="0" cy="0"/>
          <a:chOff x="0" y="0"/>
          <a:chExt cx="0" cy="0"/>
        </a:xfrm>
      </p:grpSpPr>
      <p:pic>
        <p:nvPicPr>
          <p:cNvPr id="11" name="Content Placeholder 10">
            <a:extLst>
              <a:ext uri="{FF2B5EF4-FFF2-40B4-BE49-F238E27FC236}">
                <a16:creationId xmlns="" xmlns:a16="http://schemas.microsoft.com/office/drawing/2014/main" id="{C63B37D2-BE31-01D0-575F-59BB6165ED48}"/>
              </a:ext>
            </a:extLst>
          </p:cNvPr>
          <p:cNvPicPr>
            <a:picLocks noGrp="1" noChangeAspect="1"/>
          </p:cNvPicPr>
          <p:nvPr>
            <p:ph idx="1"/>
          </p:nvPr>
        </p:nvPicPr>
        <p:blipFill>
          <a:blip r:embed="rId2" cstate="print"/>
          <a:stretch>
            <a:fillRect/>
          </a:stretch>
        </p:blipFill>
        <p:spPr>
          <a:xfrm>
            <a:off x="5867400" y="1052295"/>
            <a:ext cx="4343400" cy="4753410"/>
          </a:xfrm>
        </p:spPr>
      </p:pic>
      <p:pic>
        <p:nvPicPr>
          <p:cNvPr id="7" name="Picture 6">
            <a:extLst>
              <a:ext uri="{FF2B5EF4-FFF2-40B4-BE49-F238E27FC236}">
                <a16:creationId xmlns="" xmlns:a16="http://schemas.microsoft.com/office/drawing/2014/main" id="{277D0339-7E87-5474-54C8-826119F43EF2}"/>
              </a:ext>
            </a:extLst>
          </p:cNvPr>
          <p:cNvPicPr>
            <a:picLocks noChangeAspect="1"/>
          </p:cNvPicPr>
          <p:nvPr/>
        </p:nvPicPr>
        <p:blipFill>
          <a:blip r:embed="rId3" cstate="print"/>
          <a:stretch>
            <a:fillRect/>
          </a:stretch>
        </p:blipFill>
        <p:spPr>
          <a:xfrm>
            <a:off x="1638300" y="1052295"/>
            <a:ext cx="4171950" cy="4753410"/>
          </a:xfrm>
          <a:prstGeom prst="rect">
            <a:avLst/>
          </a:prstGeom>
        </p:spPr>
      </p:pic>
    </p:spTree>
    <p:extLst>
      <p:ext uri="{BB962C8B-B14F-4D97-AF65-F5344CB8AC3E}">
        <p14:creationId xmlns:p14="http://schemas.microsoft.com/office/powerpoint/2010/main" val="13298160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200640" y="126827"/>
            <a:ext cx="1706880" cy="1431577"/>
          </a:xfrm>
          <a:prstGeom prst="rect">
            <a:avLst/>
          </a:prstGeom>
        </p:spPr>
      </p:pic>
      <p:sp>
        <p:nvSpPr>
          <p:cNvPr id="6" name="Title 5"/>
          <p:cNvSpPr>
            <a:spLocks noGrp="1"/>
          </p:cNvSpPr>
          <p:nvPr>
            <p:ph type="title" idx="4294967295"/>
          </p:nvPr>
        </p:nvSpPr>
        <p:spPr>
          <a:xfrm>
            <a:off x="2032001" y="662184"/>
            <a:ext cx="6634163" cy="694528"/>
          </a:xfrm>
        </p:spPr>
        <p:txBody>
          <a:bodyPr>
            <a:normAutofit fontScale="90000"/>
          </a:bodyPr>
          <a:lstStyle/>
          <a:p>
            <a:pPr algn="ctr"/>
            <a:r>
              <a:rPr lang="en-US" b="1" dirty="0">
                <a:solidFill>
                  <a:srgbClr val="FF0000"/>
                </a:solidFill>
              </a:rPr>
              <a:t>ACTUAL START OF POLL</a:t>
            </a:r>
            <a:endParaRPr lang="en-IN" b="1" dirty="0">
              <a:solidFill>
                <a:srgbClr val="FF0000"/>
              </a:solidFill>
            </a:endParaRPr>
          </a:p>
        </p:txBody>
      </p:sp>
      <p:sp>
        <p:nvSpPr>
          <p:cNvPr id="7" name="Content Placeholder 2">
            <a:extLst>
              <a:ext uri="{FF2B5EF4-FFF2-40B4-BE49-F238E27FC236}">
                <a16:creationId xmlns="" xmlns:a16="http://schemas.microsoft.com/office/drawing/2014/main" id="{3CA10366-06E8-68AE-E7F9-66F3B8A93192}"/>
              </a:ext>
            </a:extLst>
          </p:cNvPr>
          <p:cNvSpPr txBox="1">
            <a:spLocks/>
          </p:cNvSpPr>
          <p:nvPr/>
        </p:nvSpPr>
        <p:spPr>
          <a:xfrm>
            <a:off x="772160" y="1558404"/>
            <a:ext cx="10058400" cy="4739635"/>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r>
              <a:rPr lang="en-US" sz="2400" dirty="0">
                <a:solidFill>
                  <a:srgbClr val="2B2A29"/>
                </a:solidFill>
                <a:latin typeface="TimesNewRomanPSMT"/>
              </a:rPr>
              <a:t>Ensure that all the members of the Polling Party are in position well before the commencement of the poll and all the material and records are kept handy and ready to commence poll at 7.00 AM.</a:t>
            </a:r>
          </a:p>
          <a:p>
            <a:pPr algn="just"/>
            <a:r>
              <a:rPr lang="en-US" sz="2400" dirty="0">
                <a:solidFill>
                  <a:srgbClr val="2B2A29"/>
                </a:solidFill>
                <a:latin typeface="TimesNewRomanPSMT"/>
              </a:rPr>
              <a:t>Before commencing the poll, the candidates, or their agents, who are present at the Polling Station and the Polling Officers, should be briefed about the maintenance of secrecy of vote. </a:t>
            </a:r>
            <a:r>
              <a:rPr lang="en-US" sz="2400" dirty="0">
                <a:solidFill>
                  <a:srgbClr val="FF0000"/>
                </a:solidFill>
                <a:highlight>
                  <a:srgbClr val="FFFF00"/>
                </a:highlight>
                <a:latin typeface="TimesNewRomanPSMT"/>
              </a:rPr>
              <a:t>The provisions of Section 128 of the Representation of the People Act, 1951 should be read out and brought to their notice</a:t>
            </a:r>
            <a:r>
              <a:rPr lang="en-US" sz="2400" dirty="0">
                <a:solidFill>
                  <a:srgbClr val="2B2A29"/>
                </a:solidFill>
                <a:latin typeface="TimesNewRomanPSMT"/>
              </a:rPr>
              <a:t>. </a:t>
            </a:r>
          </a:p>
          <a:p>
            <a:pPr algn="just"/>
            <a:r>
              <a:rPr lang="en-US" sz="2400" dirty="0">
                <a:solidFill>
                  <a:srgbClr val="2B2A29"/>
                </a:solidFill>
                <a:latin typeface="TimesNewRomanPSMT"/>
              </a:rPr>
              <a:t>Read out the declaration aloud to the hearing of all persons present in Polling Station and sign on the declaration and obtain signature of such Polling Agents as are present and willing to affix the same. </a:t>
            </a:r>
            <a:endParaRPr lang="en-IN" sz="2400" dirty="0">
              <a:solidFill>
                <a:srgbClr val="2B2A29"/>
              </a:solidFill>
              <a:latin typeface="TimesNewRomanPSMT"/>
            </a:endParaRPr>
          </a:p>
          <a:p>
            <a:pPr algn="ctr"/>
            <a:r>
              <a:rPr lang="en-US" sz="2800" b="1" dirty="0" smtClean="0">
                <a:solidFill>
                  <a:srgbClr val="0000FF"/>
                </a:solidFill>
                <a:latin typeface="TimesNewRomanPSMT"/>
              </a:rPr>
              <a:t>COMMENCE THE ACTUAL POLL AT SHARP 7.00 AM. </a:t>
            </a:r>
          </a:p>
          <a:p>
            <a:pPr algn="just"/>
            <a:endParaRPr lang="en-IN" sz="1800" dirty="0"/>
          </a:p>
        </p:txBody>
      </p:sp>
    </p:spTree>
    <p:extLst>
      <p:ext uri="{BB962C8B-B14F-4D97-AF65-F5344CB8AC3E}">
        <p14:creationId xmlns:p14="http://schemas.microsoft.com/office/powerpoint/2010/main" val="3745230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814560" y="595018"/>
            <a:ext cx="1706880" cy="1431577"/>
          </a:xfrm>
          <a:prstGeom prst="rect">
            <a:avLst/>
          </a:prstGeom>
        </p:spPr>
      </p:pic>
      <p:sp>
        <p:nvSpPr>
          <p:cNvPr id="6" name="Title 5"/>
          <p:cNvSpPr>
            <a:spLocks noGrp="1"/>
          </p:cNvSpPr>
          <p:nvPr>
            <p:ph type="title" idx="4294967295"/>
          </p:nvPr>
        </p:nvSpPr>
        <p:spPr>
          <a:xfrm>
            <a:off x="1075509" y="451511"/>
            <a:ext cx="8739051" cy="859296"/>
          </a:xfrm>
        </p:spPr>
        <p:txBody>
          <a:bodyPr>
            <a:noAutofit/>
          </a:bodyPr>
          <a:lstStyle/>
          <a:p>
            <a:pPr algn="ctr"/>
            <a:r>
              <a:rPr lang="en-US" sz="3000" b="1" dirty="0">
                <a:solidFill>
                  <a:srgbClr val="FF0000"/>
                </a:solidFill>
                <a:latin typeface="Arial Rounded MT Bold" panose="020F0704030504030204" pitchFamily="34" charset="0"/>
              </a:rPr>
              <a:t>DECLARATION BY THE PRESIDING OFFICER </a:t>
            </a:r>
            <a:r>
              <a:rPr lang="en-US" sz="3000" b="1" dirty="0" smtClean="0">
                <a:solidFill>
                  <a:srgbClr val="FF0000"/>
                </a:solidFill>
                <a:latin typeface="Arial Rounded MT Bold" panose="020F0704030504030204" pitchFamily="34" charset="0"/>
              </a:rPr>
              <a:t/>
            </a:r>
            <a:br>
              <a:rPr lang="en-US" sz="3000" b="1" dirty="0" smtClean="0">
                <a:solidFill>
                  <a:srgbClr val="FF0000"/>
                </a:solidFill>
                <a:latin typeface="Arial Rounded MT Bold" panose="020F0704030504030204" pitchFamily="34" charset="0"/>
              </a:rPr>
            </a:br>
            <a:r>
              <a:rPr lang="en-US" sz="3000" b="1" dirty="0" smtClean="0">
                <a:solidFill>
                  <a:srgbClr val="FF0000"/>
                </a:solidFill>
                <a:latin typeface="Arial Rounded MT Bold" panose="020F0704030504030204" pitchFamily="34" charset="0"/>
              </a:rPr>
              <a:t>DURING COMMENCEMENT OF POLL</a:t>
            </a:r>
            <a:endParaRPr lang="en-IN" sz="3000" b="1" dirty="0">
              <a:solidFill>
                <a:srgbClr val="FF0000"/>
              </a:solidFill>
              <a:latin typeface="Arial Rounded MT Bold" panose="020F0704030504030204" pitchFamily="34" charset="0"/>
            </a:endParaRPr>
          </a:p>
        </p:txBody>
      </p:sp>
      <p:pic>
        <p:nvPicPr>
          <p:cNvPr id="9" name="Content Placeholder 4">
            <a:extLst>
              <a:ext uri="{FF2B5EF4-FFF2-40B4-BE49-F238E27FC236}">
                <a16:creationId xmlns="" xmlns:a16="http://schemas.microsoft.com/office/drawing/2014/main" id="{DDCEDA3C-4823-42B4-F4C6-FE26971E6A23}"/>
              </a:ext>
            </a:extLst>
          </p:cNvPr>
          <p:cNvPicPr>
            <a:picLocks noChangeAspect="1"/>
          </p:cNvPicPr>
          <p:nvPr/>
        </p:nvPicPr>
        <p:blipFill>
          <a:blip r:embed="rId3"/>
          <a:stretch>
            <a:fillRect/>
          </a:stretch>
        </p:blipFill>
        <p:spPr>
          <a:xfrm>
            <a:off x="1928927" y="1854230"/>
            <a:ext cx="3578497" cy="3801805"/>
          </a:xfrm>
          <a:prstGeom prst="rect">
            <a:avLst/>
          </a:prstGeom>
        </p:spPr>
      </p:pic>
      <p:pic>
        <p:nvPicPr>
          <p:cNvPr id="10" name="Content Placeholder 4">
            <a:extLst>
              <a:ext uri="{FF2B5EF4-FFF2-40B4-BE49-F238E27FC236}">
                <a16:creationId xmlns="" xmlns:a16="http://schemas.microsoft.com/office/drawing/2014/main" id="{4D8ADE5A-B844-4607-0F5F-211DB084FEBF}"/>
              </a:ext>
            </a:extLst>
          </p:cNvPr>
          <p:cNvPicPr>
            <a:picLocks noChangeAspect="1"/>
          </p:cNvPicPr>
          <p:nvPr/>
        </p:nvPicPr>
        <p:blipFill>
          <a:blip r:embed="rId4"/>
          <a:stretch>
            <a:fillRect/>
          </a:stretch>
        </p:blipFill>
        <p:spPr>
          <a:xfrm>
            <a:off x="6096000" y="1959429"/>
            <a:ext cx="3435366" cy="3801805"/>
          </a:xfrm>
          <a:prstGeom prst="rect">
            <a:avLst/>
          </a:prstGeom>
        </p:spPr>
      </p:pic>
    </p:spTree>
    <p:extLst>
      <p:ext uri="{BB962C8B-B14F-4D97-AF65-F5344CB8AC3E}">
        <p14:creationId xmlns:p14="http://schemas.microsoft.com/office/powerpoint/2010/main" val="25753604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200640" y="126827"/>
            <a:ext cx="1706880" cy="1431577"/>
          </a:xfrm>
          <a:prstGeom prst="rect">
            <a:avLst/>
          </a:prstGeom>
        </p:spPr>
      </p:pic>
      <p:sp>
        <p:nvSpPr>
          <p:cNvPr id="10" name="Title 5"/>
          <p:cNvSpPr>
            <a:spLocks noGrp="1"/>
          </p:cNvSpPr>
          <p:nvPr>
            <p:ph type="ctrTitle"/>
          </p:nvPr>
        </p:nvSpPr>
        <p:spPr>
          <a:xfrm>
            <a:off x="822960" y="1558404"/>
            <a:ext cx="10434320" cy="3287077"/>
          </a:xfrm>
        </p:spPr>
        <p:txBody>
          <a:bodyPr>
            <a:normAutofit/>
          </a:bodyPr>
          <a:lstStyle/>
          <a:p>
            <a:pPr algn="ctr"/>
            <a:r>
              <a:rPr lang="en-US" b="1" dirty="0" smtClean="0">
                <a:solidFill>
                  <a:srgbClr val="FF0000"/>
                </a:solidFill>
              </a:rPr>
              <a:t>DUTIES AND RESPONSIBILITIES OF</a:t>
            </a:r>
            <a:br>
              <a:rPr lang="en-US" b="1" dirty="0" smtClean="0">
                <a:solidFill>
                  <a:srgbClr val="FF0000"/>
                </a:solidFill>
              </a:rPr>
            </a:br>
            <a:r>
              <a:rPr lang="en-US" b="1" dirty="0" smtClean="0">
                <a:solidFill>
                  <a:srgbClr val="FF0000"/>
                </a:solidFill>
              </a:rPr>
              <a:t>POLLING OFFICERS </a:t>
            </a:r>
            <a:endParaRPr lang="en-IN" b="1" dirty="0">
              <a:solidFill>
                <a:srgbClr val="FF0000"/>
              </a:solidFill>
            </a:endParaRPr>
          </a:p>
        </p:txBody>
      </p:sp>
    </p:spTree>
    <p:extLst>
      <p:ext uri="{BB962C8B-B14F-4D97-AF65-F5344CB8AC3E}">
        <p14:creationId xmlns:p14="http://schemas.microsoft.com/office/powerpoint/2010/main" val="1167425662"/>
      </p:ext>
    </p:extLst>
  </p:cSld>
  <p:clrMapOvr>
    <a:masterClrMapping/>
  </p:clrMapOvr>
  <p:transition>
    <p:circl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200640" y="126827"/>
            <a:ext cx="1706880" cy="1431577"/>
          </a:xfrm>
          <a:prstGeom prst="rect">
            <a:avLst/>
          </a:prstGeom>
        </p:spPr>
      </p:pic>
      <p:sp>
        <p:nvSpPr>
          <p:cNvPr id="10" name="Title 5"/>
          <p:cNvSpPr>
            <a:spLocks noGrp="1"/>
          </p:cNvSpPr>
          <p:nvPr>
            <p:ph type="ctrTitle"/>
          </p:nvPr>
        </p:nvSpPr>
        <p:spPr>
          <a:xfrm>
            <a:off x="822960" y="1558404"/>
            <a:ext cx="10434320" cy="3287077"/>
          </a:xfrm>
        </p:spPr>
        <p:txBody>
          <a:bodyPr>
            <a:normAutofit/>
          </a:bodyPr>
          <a:lstStyle/>
          <a:p>
            <a:pPr algn="ctr"/>
            <a:r>
              <a:rPr lang="en-US" b="1" dirty="0" smtClean="0">
                <a:solidFill>
                  <a:srgbClr val="FF0000"/>
                </a:solidFill>
              </a:rPr>
              <a:t>DUTIES AND RESPONSIBILITIES OF 1</a:t>
            </a:r>
            <a:r>
              <a:rPr lang="en-US" b="1" baseline="30000" dirty="0" smtClean="0">
                <a:solidFill>
                  <a:srgbClr val="FF0000"/>
                </a:solidFill>
              </a:rPr>
              <a:t>ST  </a:t>
            </a:r>
            <a:r>
              <a:rPr lang="en-US" b="1" dirty="0" smtClean="0">
                <a:solidFill>
                  <a:srgbClr val="FF0000"/>
                </a:solidFill>
              </a:rPr>
              <a:t>POLLING OFFICERS </a:t>
            </a:r>
            <a:endParaRPr lang="en-IN" b="1" dirty="0">
              <a:solidFill>
                <a:srgbClr val="FF0000"/>
              </a:solidFill>
            </a:endParaRPr>
          </a:p>
        </p:txBody>
      </p:sp>
    </p:spTree>
    <p:extLst>
      <p:ext uri="{BB962C8B-B14F-4D97-AF65-F5344CB8AC3E}">
        <p14:creationId xmlns:p14="http://schemas.microsoft.com/office/powerpoint/2010/main" val="394843146"/>
      </p:ext>
    </p:extLst>
  </p:cSld>
  <p:clrMapOvr>
    <a:masterClrMapping/>
  </p:clrMapOvr>
  <p:transition>
    <p:circl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smtClean="0">
                <a:solidFill>
                  <a:srgbClr val="C00000"/>
                </a:solidFill>
              </a:rPr>
              <a:t>First </a:t>
            </a:r>
            <a:r>
              <a:rPr lang="en-US" sz="2800" b="1" dirty="0">
                <a:solidFill>
                  <a:srgbClr val="C00000"/>
                </a:solidFill>
              </a:rPr>
              <a:t>Polling Officer</a:t>
            </a:r>
            <a:endParaRPr lang="en-IN" sz="2800" dirty="0">
              <a:solidFill>
                <a:srgbClr val="C00000"/>
              </a:solidFill>
            </a:endParaRPr>
          </a:p>
        </p:txBody>
      </p:sp>
      <p:sp>
        <p:nvSpPr>
          <p:cNvPr id="10" name="Rectangle 3"/>
          <p:cNvSpPr>
            <a:spLocks noGrp="1" noChangeArrowheads="1"/>
          </p:cNvSpPr>
          <p:nvPr>
            <p:ph idx="1"/>
          </p:nvPr>
        </p:nvSpPr>
        <p:spPr>
          <a:xfrm>
            <a:off x="2230120" y="1817910"/>
            <a:ext cx="7924800" cy="4572000"/>
          </a:xfrm>
        </p:spPr>
        <p:txBody>
          <a:bodyPr>
            <a:normAutofit lnSpcReduction="10000"/>
          </a:bodyPr>
          <a:lstStyle/>
          <a:p>
            <a:pPr marL="660400" indent="-660400">
              <a:spcBef>
                <a:spcPts val="600"/>
              </a:spcBef>
              <a:spcAft>
                <a:spcPts val="600"/>
              </a:spcAft>
              <a:buNone/>
              <a:defRPr/>
            </a:pPr>
            <a:r>
              <a:rPr lang="en-US" b="1" dirty="0" smtClean="0">
                <a:cs typeface="Times New Roman" panose="02020603050405020304" pitchFamily="18" charset="0"/>
              </a:rPr>
              <a:t>Get </a:t>
            </a:r>
            <a:r>
              <a:rPr lang="en-US" b="1" dirty="0">
                <a:cs typeface="Times New Roman" panose="02020603050405020304" pitchFamily="18" charset="0"/>
              </a:rPr>
              <a:t>in charge of marked copy of electoral roll.</a:t>
            </a:r>
          </a:p>
          <a:p>
            <a:r>
              <a:rPr lang="en-IN" b="1" dirty="0" smtClean="0"/>
              <a:t>Before </a:t>
            </a:r>
            <a:r>
              <a:rPr lang="en-IN" b="1" dirty="0"/>
              <a:t>the first voter votes, </a:t>
            </a:r>
            <a:r>
              <a:rPr lang="en-IN" b="1" dirty="0" err="1"/>
              <a:t>PrO</a:t>
            </a:r>
            <a:r>
              <a:rPr lang="en-IN" b="1" dirty="0"/>
              <a:t> and I-PO should check 17 </a:t>
            </a:r>
            <a:r>
              <a:rPr lang="en-IN" b="1" dirty="0" smtClean="0"/>
              <a:t>A and CU.  Record </a:t>
            </a:r>
            <a:r>
              <a:rPr lang="en-IN" b="1" dirty="0"/>
              <a:t>in ink – Total in CU checked and found to be </a:t>
            </a:r>
            <a:r>
              <a:rPr lang="en-IN" b="1" dirty="0">
                <a:solidFill>
                  <a:srgbClr val="FF0000"/>
                </a:solidFill>
              </a:rPr>
              <a:t>ZERO</a:t>
            </a:r>
            <a:r>
              <a:rPr lang="en-IN" b="1" dirty="0"/>
              <a:t> </a:t>
            </a:r>
            <a:endParaRPr lang="en-US" b="1" dirty="0"/>
          </a:p>
          <a:p>
            <a:pPr lvl="0"/>
            <a:r>
              <a:rPr lang="en-US" b="1" dirty="0" smtClean="0">
                <a:cs typeface="Times New Roman" panose="02020603050405020304" pitchFamily="18" charset="0"/>
              </a:rPr>
              <a:t>As </a:t>
            </a:r>
            <a:r>
              <a:rPr lang="en-US" b="1" dirty="0">
                <a:cs typeface="Times New Roman" panose="02020603050405020304" pitchFamily="18" charset="0"/>
              </a:rPr>
              <a:t>the elector enters the polling booth </a:t>
            </a:r>
            <a:r>
              <a:rPr lang="en-US" b="1" dirty="0" smtClean="0">
                <a:cs typeface="Times New Roman" panose="02020603050405020304" pitchFamily="18" charset="0"/>
              </a:rPr>
              <a:t>– Verify EPIC </a:t>
            </a:r>
            <a:r>
              <a:rPr lang="en-US" b="1" dirty="0">
                <a:cs typeface="Times New Roman" panose="02020603050405020304" pitchFamily="18" charset="0"/>
              </a:rPr>
              <a:t>or other identity proof as per ECI instructions and find his/her name in the electoral </a:t>
            </a:r>
            <a:r>
              <a:rPr lang="en-US" b="1" dirty="0" smtClean="0">
                <a:cs typeface="Times New Roman" panose="02020603050405020304" pitchFamily="18" charset="0"/>
              </a:rPr>
              <a:t>roll and ensure the voter identity</a:t>
            </a:r>
            <a:r>
              <a:rPr lang="en-US" b="1" dirty="0">
                <a:cs typeface="Times New Roman" panose="02020603050405020304" pitchFamily="18" charset="0"/>
              </a:rPr>
              <a:t>.</a:t>
            </a:r>
          </a:p>
          <a:p>
            <a:pPr lvl="0"/>
            <a:r>
              <a:rPr lang="en-US" b="1" dirty="0" smtClean="0">
                <a:cs typeface="Times New Roman" panose="02020603050405020304" pitchFamily="18" charset="0"/>
              </a:rPr>
              <a:t>After </a:t>
            </a:r>
            <a:r>
              <a:rPr lang="en-US" b="1" dirty="0">
                <a:cs typeface="Times New Roman" panose="02020603050405020304" pitchFamily="18" charset="0"/>
              </a:rPr>
              <a:t>satisfied with the identity of the elector, read aloud </a:t>
            </a:r>
            <a:r>
              <a:rPr lang="en-US" b="1" dirty="0" smtClean="0">
                <a:cs typeface="Times New Roman" panose="02020603050405020304" pitchFamily="18" charset="0"/>
              </a:rPr>
              <a:t>the voter name </a:t>
            </a:r>
            <a:r>
              <a:rPr lang="en-US" b="1" dirty="0">
                <a:cs typeface="Times New Roman" panose="02020603050405020304" pitchFamily="18" charset="0"/>
              </a:rPr>
              <a:t>with </a:t>
            </a:r>
            <a:r>
              <a:rPr lang="en-US" b="1" dirty="0" smtClean="0">
                <a:cs typeface="Times New Roman" panose="02020603050405020304" pitchFamily="18" charset="0"/>
              </a:rPr>
              <a:t>serial number in </a:t>
            </a:r>
            <a:r>
              <a:rPr lang="en-US" b="1" dirty="0">
                <a:cs typeface="Times New Roman" panose="02020603050405020304" pitchFamily="18" charset="0"/>
              </a:rPr>
              <a:t>the electoral roll</a:t>
            </a:r>
            <a:endParaRPr lang="en-IN" b="1" dirty="0">
              <a:cs typeface="Times New Roman" panose="02020603050405020304" pitchFamily="18" charset="0"/>
            </a:endParaRPr>
          </a:p>
          <a:p>
            <a:pPr marL="660400" indent="-660400">
              <a:spcBef>
                <a:spcPts val="600"/>
              </a:spcBef>
              <a:spcAft>
                <a:spcPts val="600"/>
              </a:spcAft>
              <a:buNone/>
              <a:defRPr/>
            </a:pPr>
            <a:endParaRPr lang="en-US" b="1" dirty="0">
              <a:solidFill>
                <a:schemeClr val="accent5">
                  <a:lumMod val="50000"/>
                </a:schemeClr>
              </a:solidFill>
              <a:effectLst>
                <a:outerShdw blurRad="38100" dist="38100" dir="2700000" algn="tl">
                  <a:srgbClr val="000000">
                    <a:alpha val="43137"/>
                  </a:srgbClr>
                </a:outerShdw>
              </a:effectLst>
              <a:latin typeface="Franklin Gothic Book" pitchFamily="34" charset="0"/>
            </a:endParaRPr>
          </a:p>
          <a:p>
            <a:pPr marL="660400" indent="-660400">
              <a:spcBef>
                <a:spcPts val="600"/>
              </a:spcBef>
              <a:spcAft>
                <a:spcPts val="600"/>
              </a:spcAft>
              <a:buClr>
                <a:srgbClr val="339966"/>
              </a:buClr>
              <a:buNone/>
              <a:defRPr/>
            </a:pPr>
            <a:endParaRPr lang="en-US" sz="2400" b="1" dirty="0">
              <a:solidFill>
                <a:srgbClr val="800000"/>
              </a:solidFill>
              <a:latin typeface="Franklin Gothic Book" pitchFamily="34" charset="0"/>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13"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619942244"/>
      </p:ext>
    </p:extLst>
  </p:cSld>
  <p:clrMapOvr>
    <a:masterClrMapping/>
  </p:clrMapOvr>
  <p:transition>
    <p:circl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10" name="Rectangle 3"/>
          <p:cNvSpPr>
            <a:spLocks noGrp="1" noChangeArrowheads="1"/>
          </p:cNvSpPr>
          <p:nvPr>
            <p:ph idx="1"/>
          </p:nvPr>
        </p:nvSpPr>
        <p:spPr>
          <a:xfrm>
            <a:off x="2209800" y="1752600"/>
            <a:ext cx="7924800" cy="4572000"/>
          </a:xfrm>
        </p:spPr>
        <p:txBody>
          <a:bodyPr>
            <a:normAutofit lnSpcReduction="10000"/>
          </a:bodyPr>
          <a:lstStyle/>
          <a:p>
            <a:pPr marL="660400" indent="-660400">
              <a:spcBef>
                <a:spcPts val="600"/>
              </a:spcBef>
              <a:spcAft>
                <a:spcPts val="600"/>
              </a:spcAft>
              <a:buNone/>
              <a:defRPr/>
            </a:pPr>
            <a:r>
              <a:rPr lang="en-IN" b="1" dirty="0" smtClean="0">
                <a:solidFill>
                  <a:srgbClr val="800000"/>
                </a:solidFill>
                <a:latin typeface="Franklin Gothic Book" pitchFamily="34" charset="0"/>
              </a:rPr>
              <a:t>    </a:t>
            </a:r>
            <a:r>
              <a:rPr lang="en-IN" b="1" dirty="0" err="1" smtClean="0">
                <a:latin typeface="Franklin Gothic Book" pitchFamily="34" charset="0"/>
              </a:rPr>
              <a:t>i</a:t>
            </a:r>
            <a:r>
              <a:rPr lang="en-IN" b="1" dirty="0">
                <a:latin typeface="Franklin Gothic Book" pitchFamily="34" charset="0"/>
              </a:rPr>
              <a:t>.  When voter is allowed to vote, draw -</a:t>
            </a:r>
          </a:p>
          <a:p>
            <a:pPr marL="660400" indent="-306388">
              <a:spcBef>
                <a:spcPts val="600"/>
              </a:spcBef>
              <a:spcAft>
                <a:spcPts val="600"/>
              </a:spcAft>
              <a:buClr>
                <a:srgbClr val="7030A0"/>
              </a:buClr>
              <a:buNone/>
              <a:defRPr/>
            </a:pPr>
            <a:r>
              <a:rPr lang="en-IN" b="1" dirty="0">
                <a:latin typeface="Franklin Gothic Book" pitchFamily="34" charset="0"/>
              </a:rPr>
              <a:t>    diagonal line in RED </a:t>
            </a:r>
            <a:r>
              <a:rPr lang="en-US" b="1" dirty="0">
                <a:effectLst>
                  <a:outerShdw blurRad="38100" dist="38100" dir="2700000" algn="tl">
                    <a:srgbClr val="000000">
                      <a:alpha val="43137"/>
                    </a:srgbClr>
                  </a:outerShdw>
                </a:effectLst>
                <a:latin typeface="Franklin Gothic Book" pitchFamily="34" charset="0"/>
              </a:rPr>
              <a:t>on the entry in the MC-Male</a:t>
            </a:r>
          </a:p>
          <a:p>
            <a:pPr marL="660400" indent="-306388">
              <a:spcBef>
                <a:spcPts val="600"/>
              </a:spcBef>
              <a:spcAft>
                <a:spcPts val="600"/>
              </a:spcAft>
              <a:buClr>
                <a:srgbClr val="7030A0"/>
              </a:buClr>
              <a:buNone/>
              <a:defRPr/>
            </a:pPr>
            <a:r>
              <a:rPr lang="en-IN" b="1" dirty="0">
                <a:effectLst>
                  <a:outerShdw blurRad="38100" dist="38100" dir="2700000" algn="tl">
                    <a:srgbClr val="000000">
                      <a:alpha val="43137"/>
                    </a:srgbClr>
                  </a:outerShdw>
                </a:effectLst>
                <a:latin typeface="Franklin Gothic Book" pitchFamily="34" charset="0"/>
              </a:rPr>
              <a:t>    </a:t>
            </a:r>
            <a:r>
              <a:rPr lang="en-IN" b="1" dirty="0">
                <a:latin typeface="Franklin Gothic Book" pitchFamily="34" charset="0"/>
              </a:rPr>
              <a:t>diagonal line in RED  &amp; </a:t>
            </a:r>
            <a:r>
              <a:rPr lang="en-IN" b="1" dirty="0">
                <a:effectLst>
                  <a:outerShdw blurRad="38100" dist="38100" dir="2700000" algn="tl">
                    <a:srgbClr val="000000">
                      <a:alpha val="43137"/>
                    </a:srgbClr>
                  </a:outerShdw>
                </a:effectLst>
                <a:latin typeface="Franklin Gothic Book" pitchFamily="34" charset="0"/>
              </a:rPr>
              <a:t>Round off the </a:t>
            </a:r>
            <a:r>
              <a:rPr lang="en-IN" b="1" dirty="0" err="1">
                <a:effectLst>
                  <a:outerShdw blurRad="38100" dist="38100" dir="2700000" algn="tl">
                    <a:srgbClr val="000000">
                      <a:alpha val="43137"/>
                    </a:srgbClr>
                  </a:outerShdw>
                </a:effectLst>
                <a:latin typeface="Franklin Gothic Book" pitchFamily="34" charset="0"/>
              </a:rPr>
              <a:t>Sl</a:t>
            </a:r>
            <a:r>
              <a:rPr lang="en-IN" b="1" dirty="0">
                <a:effectLst>
                  <a:outerShdw blurRad="38100" dist="38100" dir="2700000" algn="tl">
                    <a:srgbClr val="000000">
                      <a:alpha val="43137"/>
                    </a:srgbClr>
                  </a:outerShdw>
                </a:effectLst>
                <a:latin typeface="Franklin Gothic Book" pitchFamily="34" charset="0"/>
              </a:rPr>
              <a:t> No- Female</a:t>
            </a:r>
          </a:p>
          <a:p>
            <a:pPr marL="660400" indent="-306388">
              <a:spcBef>
                <a:spcPts val="600"/>
              </a:spcBef>
              <a:spcAft>
                <a:spcPts val="600"/>
              </a:spcAft>
              <a:buClr>
                <a:srgbClr val="7030A0"/>
              </a:buClr>
              <a:buNone/>
              <a:defRPr/>
            </a:pPr>
            <a:r>
              <a:rPr lang="en-IN" b="1" dirty="0">
                <a:effectLst>
                  <a:outerShdw blurRad="38100" dist="38100" dir="2700000" algn="tl">
                    <a:srgbClr val="000000">
                      <a:alpha val="43137"/>
                    </a:srgbClr>
                  </a:outerShdw>
                </a:effectLst>
                <a:latin typeface="Franklin Gothic Book" pitchFamily="34" charset="0"/>
              </a:rPr>
              <a:t>    </a:t>
            </a:r>
            <a:r>
              <a:rPr lang="en-IN" b="1" dirty="0">
                <a:latin typeface="Franklin Gothic Book" pitchFamily="34" charset="0"/>
              </a:rPr>
              <a:t>diagonal line in RED</a:t>
            </a:r>
            <a:r>
              <a:rPr lang="en-IN" b="1" dirty="0">
                <a:effectLst>
                  <a:outerShdw blurRad="38100" dist="38100" dir="2700000" algn="tl">
                    <a:srgbClr val="000000">
                      <a:alpha val="43137"/>
                    </a:srgbClr>
                  </a:outerShdw>
                </a:effectLst>
                <a:latin typeface="Franklin Gothic Book" pitchFamily="34" charset="0"/>
              </a:rPr>
              <a:t>  &amp; STAR near the </a:t>
            </a:r>
            <a:r>
              <a:rPr lang="en-IN" b="1" dirty="0" err="1">
                <a:effectLst>
                  <a:outerShdw blurRad="38100" dist="38100" dir="2700000" algn="tl">
                    <a:srgbClr val="000000">
                      <a:alpha val="43137"/>
                    </a:srgbClr>
                  </a:outerShdw>
                </a:effectLst>
                <a:latin typeface="Franklin Gothic Book" pitchFamily="34" charset="0"/>
              </a:rPr>
              <a:t>Sl</a:t>
            </a:r>
            <a:r>
              <a:rPr lang="en-IN" b="1" dirty="0">
                <a:effectLst>
                  <a:outerShdw blurRad="38100" dist="38100" dir="2700000" algn="tl">
                    <a:srgbClr val="000000">
                      <a:alpha val="43137"/>
                    </a:srgbClr>
                  </a:outerShdw>
                </a:effectLst>
                <a:latin typeface="Franklin Gothic Book" pitchFamily="34" charset="0"/>
              </a:rPr>
              <a:t> No- Third </a:t>
            </a:r>
            <a:r>
              <a:rPr lang="en-IN" b="1" dirty="0" smtClean="0">
                <a:effectLst>
                  <a:outerShdw blurRad="38100" dist="38100" dir="2700000" algn="tl">
                    <a:srgbClr val="000000">
                      <a:alpha val="43137"/>
                    </a:srgbClr>
                  </a:outerShdw>
                </a:effectLst>
                <a:latin typeface="Franklin Gothic Book" pitchFamily="34" charset="0"/>
              </a:rPr>
              <a:t>Gender</a:t>
            </a:r>
          </a:p>
          <a:p>
            <a:pPr marL="660400" indent="-306388">
              <a:spcBef>
                <a:spcPts val="600"/>
              </a:spcBef>
              <a:spcAft>
                <a:spcPts val="600"/>
              </a:spcAft>
              <a:buClr>
                <a:srgbClr val="7030A0"/>
              </a:buClr>
              <a:buNone/>
              <a:defRPr/>
            </a:pPr>
            <a:r>
              <a:rPr lang="en-US" b="1" dirty="0" smtClean="0">
                <a:latin typeface="Franklin Gothic Book" pitchFamily="34" charset="0"/>
              </a:rPr>
              <a:t>ii</a:t>
            </a:r>
            <a:r>
              <a:rPr lang="en-US" b="1" dirty="0">
                <a:latin typeface="Franklin Gothic Book" pitchFamily="34" charset="0"/>
              </a:rPr>
              <a:t>. </a:t>
            </a:r>
            <a:r>
              <a:rPr lang="en-US" dirty="0"/>
              <a:t>Fill up the statistical details </a:t>
            </a:r>
            <a:r>
              <a:rPr lang="en-US" b="1" dirty="0">
                <a:latin typeface="Franklin Gothic Book" pitchFamily="34" charset="0"/>
              </a:rPr>
              <a:t> – Male, Female and others separately in the sheet provided for getting Bi-hourly report;</a:t>
            </a:r>
          </a:p>
          <a:p>
            <a:pPr marL="660400" indent="-660400">
              <a:spcBef>
                <a:spcPts val="600"/>
              </a:spcBef>
              <a:spcAft>
                <a:spcPts val="600"/>
              </a:spcAft>
              <a:buNone/>
              <a:defRPr/>
            </a:pPr>
            <a:endParaRPr lang="en-US" b="1" dirty="0">
              <a:solidFill>
                <a:schemeClr val="accent5">
                  <a:lumMod val="50000"/>
                </a:schemeClr>
              </a:solidFill>
              <a:effectLst>
                <a:outerShdw blurRad="38100" dist="38100" dir="2700000" algn="tl">
                  <a:srgbClr val="000000">
                    <a:alpha val="43137"/>
                  </a:srgbClr>
                </a:outerShdw>
              </a:effectLst>
              <a:latin typeface="Franklin Gothic Book" pitchFamily="34" charset="0"/>
            </a:endParaRPr>
          </a:p>
          <a:p>
            <a:pPr marL="660400" indent="-660400">
              <a:spcBef>
                <a:spcPts val="600"/>
              </a:spcBef>
              <a:spcAft>
                <a:spcPts val="600"/>
              </a:spcAft>
              <a:buClr>
                <a:srgbClr val="339966"/>
              </a:buClr>
              <a:buNone/>
              <a:defRPr/>
            </a:pPr>
            <a:endParaRPr lang="en-US" sz="2400" b="1" dirty="0">
              <a:solidFill>
                <a:srgbClr val="800000"/>
              </a:solidFill>
              <a:latin typeface="Franklin Gothic Book" pitchFamily="34" charset="0"/>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6" name="Rectangle 2"/>
          <p:cNvSpPr txBox="1">
            <a:spLocks noChangeArrowheads="1"/>
          </p:cNvSpPr>
          <p:nvPr/>
        </p:nvSpPr>
        <p:spPr>
          <a:xfrm>
            <a:off x="1000760" y="842615"/>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smtClean="0">
                <a:solidFill>
                  <a:srgbClr val="C00000"/>
                </a:solidFill>
              </a:rPr>
              <a:t>First </a:t>
            </a:r>
            <a:r>
              <a:rPr lang="en-US" sz="2800" b="1" dirty="0">
                <a:solidFill>
                  <a:srgbClr val="C00000"/>
                </a:solidFill>
              </a:rPr>
              <a:t>Polling Officer</a:t>
            </a:r>
            <a:endParaRPr lang="en-IN" sz="2800" dirty="0">
              <a:solidFill>
                <a:srgbClr val="C00000"/>
              </a:solidFill>
            </a:endParaRPr>
          </a:p>
        </p:txBody>
      </p:sp>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1637790427"/>
      </p:ext>
    </p:extLst>
  </p:cSld>
  <p:clrMapOvr>
    <a:masterClrMapping/>
  </p:clrMapOvr>
  <p:transition>
    <p:circl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a:solidFill>
                  <a:srgbClr val="C00000"/>
                </a:solidFill>
              </a:rPr>
              <a:t>First Polling Officer</a:t>
            </a:r>
            <a:endParaRPr lang="en-IN" sz="2800" dirty="0">
              <a:solidFill>
                <a:srgbClr val="C00000"/>
              </a:solidFill>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pic>
        <p:nvPicPr>
          <p:cNvPr id="7" name="Picture 6" descr="scan0001"/>
          <p:cNvPicPr>
            <a:picLocks noChangeAspect="1" noChangeArrowheads="1"/>
          </p:cNvPicPr>
          <p:nvPr/>
        </p:nvPicPr>
        <p:blipFill>
          <a:blip r:embed="rId3"/>
          <a:srcRect/>
          <a:stretch>
            <a:fillRect/>
          </a:stretch>
        </p:blipFill>
        <p:spPr>
          <a:xfrm>
            <a:off x="1810263" y="1454833"/>
            <a:ext cx="8319257" cy="5103997"/>
          </a:xfrm>
          <a:prstGeom prst="rect">
            <a:avLst/>
          </a:prstGeom>
          <a:noFill/>
        </p:spPr>
      </p:pic>
      <p:sp>
        <p:nvSpPr>
          <p:cNvPr id="8"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3636730883"/>
      </p:ext>
    </p:extLst>
  </p:cSld>
  <p:clrMapOvr>
    <a:masterClrMapping/>
  </p:clrMapOvr>
  <p:transition>
    <p:circl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651240" cy="530225"/>
          </a:xfrm>
          <a:prstGeom prst="rect">
            <a:avLst/>
          </a:prstGeom>
        </p:spPr>
        <p:txBody>
          <a:bodyPr vert="horz" lIns="91440" tIns="45720" rIns="91440" bIns="45720" rtlCol="0" anchor="t">
            <a:normAutofit fontScale="92500"/>
          </a:bodyPr>
          <a:lstStyle/>
          <a:p>
            <a:pPr marL="660400" indent="-660400">
              <a:spcBef>
                <a:spcPts val="600"/>
              </a:spcBef>
              <a:spcAft>
                <a:spcPts val="600"/>
              </a:spcAft>
              <a:buNone/>
              <a:defRPr/>
            </a:pPr>
            <a:r>
              <a:rPr lang="en-US" sz="2800" b="1" dirty="0">
                <a:solidFill>
                  <a:srgbClr val="C00000"/>
                </a:solidFill>
              </a:rPr>
              <a:t>First Polling </a:t>
            </a:r>
            <a:r>
              <a:rPr lang="en-US" sz="2800" b="1" dirty="0" smtClean="0">
                <a:solidFill>
                  <a:srgbClr val="C00000"/>
                </a:solidFill>
              </a:rPr>
              <a:t>Officer  - </a:t>
            </a:r>
            <a:r>
              <a:rPr lang="en-US" sz="2800" b="1" dirty="0" smtClean="0"/>
              <a:t>BI HOURLY REPORT &amp; EPIC STATISTICS</a:t>
            </a:r>
            <a:endParaRPr lang="en-IN" sz="2800" dirty="0"/>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pic>
        <p:nvPicPr>
          <p:cNvPr id="7" name="Picture 6">
            <a:extLst>
              <a:ext uri="{FF2B5EF4-FFF2-40B4-BE49-F238E27FC236}">
                <a16:creationId xmlns="" xmlns:a16="http://schemas.microsoft.com/office/drawing/2014/main" id="{4B5C294D-D873-AE84-C8DF-96399382B451}"/>
              </a:ext>
            </a:extLst>
          </p:cNvPr>
          <p:cNvPicPr>
            <a:picLocks noChangeAspect="1"/>
          </p:cNvPicPr>
          <p:nvPr/>
        </p:nvPicPr>
        <p:blipFill>
          <a:blip r:embed="rId3"/>
          <a:stretch>
            <a:fillRect/>
          </a:stretch>
        </p:blipFill>
        <p:spPr>
          <a:xfrm>
            <a:off x="4087710" y="1384373"/>
            <a:ext cx="6815403" cy="2641569"/>
          </a:xfrm>
          <a:prstGeom prst="rect">
            <a:avLst/>
          </a:prstGeom>
        </p:spPr>
      </p:pic>
      <p:pic>
        <p:nvPicPr>
          <p:cNvPr id="8" name="Picture 7">
            <a:extLst>
              <a:ext uri="{FF2B5EF4-FFF2-40B4-BE49-F238E27FC236}">
                <a16:creationId xmlns="" xmlns:a16="http://schemas.microsoft.com/office/drawing/2014/main" id="{E1B67679-D569-80F0-707C-1A4160C97DD0}"/>
              </a:ext>
            </a:extLst>
          </p:cNvPr>
          <p:cNvPicPr>
            <a:picLocks noChangeAspect="1"/>
          </p:cNvPicPr>
          <p:nvPr/>
        </p:nvPicPr>
        <p:blipFill>
          <a:blip r:embed="rId4"/>
          <a:stretch>
            <a:fillRect/>
          </a:stretch>
        </p:blipFill>
        <p:spPr>
          <a:xfrm>
            <a:off x="4087710" y="3818801"/>
            <a:ext cx="6824660" cy="2502011"/>
          </a:xfrm>
          <a:prstGeom prst="rect">
            <a:avLst/>
          </a:prstGeom>
        </p:spPr>
      </p:pic>
      <p:pic>
        <p:nvPicPr>
          <p:cNvPr id="14" name="Picture 13">
            <a:extLst>
              <a:ext uri="{FF2B5EF4-FFF2-40B4-BE49-F238E27FC236}">
                <a16:creationId xmlns="" xmlns:a16="http://schemas.microsoft.com/office/drawing/2014/main" id="{E1B67679-D569-80F0-707C-1A4160C97DD0}"/>
              </a:ext>
            </a:extLst>
          </p:cNvPr>
          <p:cNvPicPr>
            <a:picLocks noChangeAspect="1"/>
          </p:cNvPicPr>
          <p:nvPr/>
        </p:nvPicPr>
        <p:blipFill>
          <a:blip r:embed="rId4"/>
          <a:stretch>
            <a:fillRect/>
          </a:stretch>
        </p:blipFill>
        <p:spPr>
          <a:xfrm>
            <a:off x="4206584" y="3804149"/>
            <a:ext cx="6824660" cy="2502011"/>
          </a:xfrm>
          <a:prstGeom prst="rect">
            <a:avLst/>
          </a:prstGeom>
        </p:spPr>
      </p:pic>
      <p:sp>
        <p:nvSpPr>
          <p:cNvPr id="15" name="Rectangle 14"/>
          <p:cNvSpPr/>
          <p:nvPr/>
        </p:nvSpPr>
        <p:spPr>
          <a:xfrm>
            <a:off x="457812" y="1697031"/>
            <a:ext cx="3501767" cy="4801314"/>
          </a:xfrm>
          <a:prstGeom prst="rect">
            <a:avLst/>
          </a:prstGeom>
        </p:spPr>
        <p:txBody>
          <a:bodyPr wrap="square">
            <a:spAutoFit/>
          </a:bodyPr>
          <a:lstStyle/>
          <a:p>
            <a:endParaRPr lang="en-US" i="1" dirty="0" smtClean="0">
              <a:solidFill>
                <a:srgbClr val="002060"/>
              </a:solidFill>
            </a:endParaRPr>
          </a:p>
          <a:p>
            <a:pPr algn="just"/>
            <a:r>
              <a:rPr lang="en-IN" dirty="0" smtClean="0"/>
              <a:t>The first polling officer will be in charge of bi-hourly and poll statistics</a:t>
            </a:r>
          </a:p>
          <a:p>
            <a:pPr algn="just"/>
            <a:r>
              <a:rPr lang="en-IN" dirty="0" smtClean="0"/>
              <a:t>After identifying the voter the PO shall mark under the relevant category namely men, women and third gender</a:t>
            </a:r>
          </a:p>
          <a:p>
            <a:pPr algn="just"/>
            <a:r>
              <a:rPr lang="en-IN" dirty="0" smtClean="0"/>
              <a:t>If voter comes with EPIC as identity document, round the appropriate number with cross mark. </a:t>
            </a:r>
          </a:p>
          <a:p>
            <a:pPr algn="just"/>
            <a:r>
              <a:rPr lang="en-IN" dirty="0" smtClean="0"/>
              <a:t>For any other document make a tick mark      </a:t>
            </a:r>
          </a:p>
          <a:p>
            <a:pPr algn="just"/>
            <a:r>
              <a:rPr lang="en-IN" dirty="0" smtClean="0"/>
              <a:t>While giving bi-hourly poll statistics the PO has to provide data gender wise with EPIC and other documents</a:t>
            </a:r>
            <a:endParaRPr lang="en-IN" dirty="0"/>
          </a:p>
        </p:txBody>
      </p:sp>
      <p:sp>
        <p:nvSpPr>
          <p:cNvPr id="16"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1278660502"/>
      </p:ext>
    </p:extLst>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099040" y="325721"/>
            <a:ext cx="1706880" cy="1431577"/>
          </a:xfrm>
          <a:prstGeom prst="rect">
            <a:avLst/>
          </a:prstGeom>
        </p:spPr>
      </p:pic>
      <p:sp>
        <p:nvSpPr>
          <p:cNvPr id="3" name="Subtitle 2"/>
          <p:cNvSpPr>
            <a:spLocks noGrp="1"/>
          </p:cNvSpPr>
          <p:nvPr>
            <p:ph type="subTitle" idx="4294967295"/>
          </p:nvPr>
        </p:nvSpPr>
        <p:spPr>
          <a:xfrm>
            <a:off x="1818292" y="2093914"/>
            <a:ext cx="8514428" cy="4017327"/>
          </a:xfrm>
        </p:spPr>
        <p:txBody>
          <a:bodyPr>
            <a:normAutofit fontScale="92500" lnSpcReduction="10000"/>
          </a:bodyPr>
          <a:lstStyle/>
          <a:p>
            <a:pPr marL="0" indent="0" algn="just">
              <a:buNone/>
            </a:pPr>
            <a:r>
              <a:rPr lang="en-US" sz="3200" b="1" dirty="0"/>
              <a:t>Polling Booths -  AMF and EMF ensured, Queue sheds, temporary ramps, and 100-metre and 200-metre demarcation around the Polling Stations have been properly marked.</a:t>
            </a:r>
          </a:p>
          <a:p>
            <a:pPr marL="0" indent="0" algn="just">
              <a:buNone/>
            </a:pPr>
            <a:r>
              <a:rPr lang="en-US" sz="3200" b="1" dirty="0"/>
              <a:t>EVM – All EVMs, including reserve machines, have been commissioned and secured in the Strong Room.</a:t>
            </a:r>
          </a:p>
          <a:p>
            <a:pPr marL="0" indent="0" algn="just">
              <a:buNone/>
            </a:pPr>
            <a:r>
              <a:rPr lang="en-US" sz="3200" b="1" dirty="0"/>
              <a:t>Polling personnel – Presiding Officers and Polling Officers have undergone three rounds of training.</a:t>
            </a:r>
          </a:p>
        </p:txBody>
      </p:sp>
      <p:sp>
        <p:nvSpPr>
          <p:cNvPr id="6" name="Title 5"/>
          <p:cNvSpPr>
            <a:spLocks noGrp="1"/>
          </p:cNvSpPr>
          <p:nvPr>
            <p:ph type="title" idx="4294967295"/>
          </p:nvPr>
        </p:nvSpPr>
        <p:spPr>
          <a:xfrm>
            <a:off x="1818293" y="662032"/>
            <a:ext cx="7579707" cy="1095266"/>
          </a:xfrm>
        </p:spPr>
        <p:txBody>
          <a:bodyPr>
            <a:normAutofit fontScale="90000"/>
          </a:bodyPr>
          <a:lstStyle/>
          <a:p>
            <a:pPr algn="ctr"/>
            <a:r>
              <a:rPr lang="en-US" b="1" dirty="0" smtClean="0">
                <a:solidFill>
                  <a:srgbClr val="FF0000"/>
                </a:solidFill>
              </a:rPr>
              <a:t>Tasks </a:t>
            </a:r>
            <a:r>
              <a:rPr lang="en-US" b="1" dirty="0">
                <a:solidFill>
                  <a:srgbClr val="FF0000"/>
                </a:solidFill>
              </a:rPr>
              <a:t>Completed Before Pre-Poll Day</a:t>
            </a:r>
            <a:endParaRPr lang="en-IN" b="1" dirty="0">
              <a:solidFill>
                <a:srgbClr val="FF0000"/>
              </a:solidFill>
            </a:endParaRPr>
          </a:p>
        </p:txBody>
      </p:sp>
    </p:spTree>
    <p:extLst>
      <p:ext uri="{BB962C8B-B14F-4D97-AF65-F5344CB8AC3E}">
        <p14:creationId xmlns:p14="http://schemas.microsoft.com/office/powerpoint/2010/main" val="15481737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a:solidFill>
                  <a:srgbClr val="C00000"/>
                </a:solidFill>
              </a:rPr>
              <a:t>First Polling Officer</a:t>
            </a:r>
            <a:endParaRPr lang="en-IN" sz="2800" dirty="0">
              <a:solidFill>
                <a:srgbClr val="C00000"/>
              </a:solidFill>
            </a:endParaRPr>
          </a:p>
        </p:txBody>
      </p:sp>
      <p:sp>
        <p:nvSpPr>
          <p:cNvPr id="10" name="Rectangle 3"/>
          <p:cNvSpPr>
            <a:spLocks noGrp="1" noChangeArrowheads="1"/>
          </p:cNvSpPr>
          <p:nvPr>
            <p:ph idx="1"/>
          </p:nvPr>
        </p:nvSpPr>
        <p:spPr>
          <a:xfrm>
            <a:off x="2209800" y="1752600"/>
            <a:ext cx="7924800" cy="4572000"/>
          </a:xfrm>
        </p:spPr>
        <p:txBody>
          <a:bodyPr>
            <a:normAutofit/>
          </a:bodyPr>
          <a:lstStyle/>
          <a:p>
            <a:pPr lvl="0" algn="just"/>
            <a:r>
              <a:rPr lang="en-US" dirty="0"/>
              <a:t>Allow 1 male and 2 female alternatively and give importance to senior citizen and physically disabled persons.</a:t>
            </a:r>
            <a:endParaRPr lang="en-IN" dirty="0"/>
          </a:p>
          <a:p>
            <a:pPr lvl="0" algn="just"/>
            <a:r>
              <a:rPr lang="en-US" dirty="0"/>
              <a:t>Presiding officer and Polling officer-I shall control the entry of electors and ensure that only 2 to 3 electors are present inside the polling booth at any point of time.</a:t>
            </a:r>
            <a:endParaRPr lang="en-IN" dirty="0"/>
          </a:p>
          <a:p>
            <a:pPr lvl="0" algn="just"/>
            <a:r>
              <a:rPr lang="en-US" dirty="0"/>
              <a:t>If the name of the elector is found to be in ASD list then he/she may be directed to the Presiding Officer. </a:t>
            </a:r>
            <a:endParaRPr lang="en-IN" dirty="0"/>
          </a:p>
          <a:p>
            <a:pPr marL="660400" indent="-660400">
              <a:spcBef>
                <a:spcPts val="600"/>
              </a:spcBef>
              <a:spcAft>
                <a:spcPts val="600"/>
              </a:spcAft>
              <a:buNone/>
              <a:defRPr/>
            </a:pPr>
            <a:endParaRPr lang="en-US" b="1" dirty="0">
              <a:solidFill>
                <a:schemeClr val="accent5">
                  <a:lumMod val="50000"/>
                </a:schemeClr>
              </a:solidFill>
              <a:effectLst>
                <a:outerShdw blurRad="38100" dist="38100" dir="2700000" algn="tl">
                  <a:srgbClr val="000000">
                    <a:alpha val="43137"/>
                  </a:srgbClr>
                </a:outerShdw>
              </a:effectLst>
              <a:latin typeface="Franklin Gothic Book" pitchFamily="34" charset="0"/>
            </a:endParaRPr>
          </a:p>
          <a:p>
            <a:pPr marL="660400" indent="-660400">
              <a:spcBef>
                <a:spcPts val="600"/>
              </a:spcBef>
              <a:spcAft>
                <a:spcPts val="600"/>
              </a:spcAft>
              <a:buClr>
                <a:srgbClr val="339966"/>
              </a:buClr>
              <a:buNone/>
              <a:defRPr/>
            </a:pPr>
            <a:endParaRPr lang="en-US" sz="2400" b="1" dirty="0">
              <a:solidFill>
                <a:srgbClr val="800000"/>
              </a:solidFill>
              <a:latin typeface="Franklin Gothic Book" pitchFamily="34" charset="0"/>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2554443262"/>
      </p:ext>
    </p:extLst>
  </p:cSld>
  <p:clrMapOvr>
    <a:masterClrMapping/>
  </p:clrMapOvr>
  <p:transition>
    <p:circl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a:solidFill>
                  <a:srgbClr val="C00000"/>
                </a:solidFill>
              </a:rPr>
              <a:t>First Polling Officer</a:t>
            </a:r>
            <a:endParaRPr lang="en-IN" sz="2800" dirty="0">
              <a:solidFill>
                <a:srgbClr val="C00000"/>
              </a:solidFill>
            </a:endParaRPr>
          </a:p>
        </p:txBody>
      </p:sp>
      <p:sp>
        <p:nvSpPr>
          <p:cNvPr id="10" name="Rectangle 3"/>
          <p:cNvSpPr>
            <a:spLocks noGrp="1" noChangeArrowheads="1"/>
          </p:cNvSpPr>
          <p:nvPr>
            <p:ph idx="1"/>
          </p:nvPr>
        </p:nvSpPr>
        <p:spPr>
          <a:xfrm>
            <a:off x="2209800" y="1752600"/>
            <a:ext cx="7924800" cy="4572000"/>
          </a:xfrm>
        </p:spPr>
        <p:txBody>
          <a:bodyPr>
            <a:normAutofit/>
          </a:bodyPr>
          <a:lstStyle/>
          <a:p>
            <a:pPr algn="just">
              <a:spcAft>
                <a:spcPts val="600"/>
              </a:spcAft>
            </a:pPr>
            <a:r>
              <a:rPr lang="en-US" b="1" dirty="0"/>
              <a:t>List of ASD [Absentee, Shifted and Dead] voters </a:t>
            </a:r>
            <a:r>
              <a:rPr lang="en-US" b="1" dirty="0" smtClean="0"/>
              <a:t>prepared </a:t>
            </a:r>
            <a:r>
              <a:rPr lang="en-US" b="1" dirty="0"/>
              <a:t>polling station wise and provided to the Presiding Officers.</a:t>
            </a:r>
          </a:p>
          <a:p>
            <a:pPr algn="just">
              <a:spcAft>
                <a:spcPts val="600"/>
              </a:spcAft>
            </a:pPr>
            <a:r>
              <a:rPr lang="en-US" b="1" dirty="0"/>
              <a:t>If any voter from the </a:t>
            </a:r>
            <a:r>
              <a:rPr lang="en-US" b="1" dirty="0" smtClean="0"/>
              <a:t>ASD list </a:t>
            </a:r>
            <a:r>
              <a:rPr lang="en-US" b="1" dirty="0"/>
              <a:t>comes to cast vote, he should produce his EPIC or any other document prescribed by the Commission for identification. </a:t>
            </a:r>
          </a:p>
          <a:p>
            <a:pPr algn="just"/>
            <a:r>
              <a:rPr lang="en-US" b="1" dirty="0"/>
              <a:t>The Presiding Officer shall </a:t>
            </a:r>
            <a:r>
              <a:rPr lang="en-US" b="1" dirty="0" smtClean="0"/>
              <a:t>verify the Identity of  ASD </a:t>
            </a:r>
            <a:r>
              <a:rPr lang="en-US" b="1" dirty="0"/>
              <a:t>voter.</a:t>
            </a:r>
          </a:p>
          <a:p>
            <a:pPr marL="660400" indent="-660400">
              <a:spcBef>
                <a:spcPts val="600"/>
              </a:spcBef>
              <a:spcAft>
                <a:spcPts val="600"/>
              </a:spcAft>
              <a:buNone/>
              <a:defRPr/>
            </a:pPr>
            <a:endParaRPr lang="en-US" b="1" dirty="0">
              <a:effectLst>
                <a:outerShdw blurRad="38100" dist="38100" dir="2700000" algn="tl">
                  <a:srgbClr val="000000">
                    <a:alpha val="43137"/>
                  </a:srgbClr>
                </a:outerShdw>
              </a:effectLst>
              <a:latin typeface="Franklin Gothic Book" pitchFamily="34" charset="0"/>
            </a:endParaRPr>
          </a:p>
          <a:p>
            <a:pPr marL="660400" indent="-660400">
              <a:spcBef>
                <a:spcPts val="600"/>
              </a:spcBef>
              <a:spcAft>
                <a:spcPts val="600"/>
              </a:spcAft>
              <a:buClr>
                <a:srgbClr val="339966"/>
              </a:buClr>
              <a:buNone/>
              <a:defRPr/>
            </a:pPr>
            <a:endParaRPr lang="en-US" sz="2400" b="1" dirty="0">
              <a:solidFill>
                <a:srgbClr val="800000"/>
              </a:solidFill>
              <a:latin typeface="Franklin Gothic Book" pitchFamily="34" charset="0"/>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3219669333"/>
      </p:ext>
    </p:extLst>
  </p:cSld>
  <p:clrMapOvr>
    <a:masterClrMapping/>
  </p:clrMapOvr>
  <p:transition>
    <p:circl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a:solidFill>
                  <a:srgbClr val="C00000"/>
                </a:solidFill>
              </a:rPr>
              <a:t>First Polling Officer</a:t>
            </a:r>
            <a:endParaRPr lang="en-IN" sz="2800" dirty="0">
              <a:solidFill>
                <a:srgbClr val="C00000"/>
              </a:solidFill>
            </a:endParaRPr>
          </a:p>
        </p:txBody>
      </p:sp>
      <p:sp>
        <p:nvSpPr>
          <p:cNvPr id="10" name="Rectangle 3"/>
          <p:cNvSpPr>
            <a:spLocks noGrp="1" noChangeArrowheads="1"/>
          </p:cNvSpPr>
          <p:nvPr>
            <p:ph idx="1"/>
          </p:nvPr>
        </p:nvSpPr>
        <p:spPr>
          <a:xfrm>
            <a:off x="2209800" y="1752600"/>
            <a:ext cx="7924800" cy="4572000"/>
          </a:xfrm>
        </p:spPr>
        <p:txBody>
          <a:bodyPr>
            <a:normAutofit/>
          </a:bodyPr>
          <a:lstStyle/>
          <a:p>
            <a:pPr algn="just">
              <a:spcAft>
                <a:spcPts val="600"/>
              </a:spcAft>
            </a:pPr>
            <a:r>
              <a:rPr lang="en-US" b="1" dirty="0"/>
              <a:t>List of ASD [Absentee, Shifted and Dead] voters </a:t>
            </a:r>
            <a:r>
              <a:rPr lang="en-US" b="1" dirty="0" smtClean="0"/>
              <a:t>prepared </a:t>
            </a:r>
            <a:r>
              <a:rPr lang="en-US" b="1" dirty="0"/>
              <a:t>polling station wise and provided to the Presiding Officers.</a:t>
            </a:r>
          </a:p>
          <a:p>
            <a:pPr algn="just">
              <a:spcAft>
                <a:spcPts val="600"/>
              </a:spcAft>
            </a:pPr>
            <a:r>
              <a:rPr lang="en-US" b="1" dirty="0"/>
              <a:t>If any voter from the </a:t>
            </a:r>
            <a:r>
              <a:rPr lang="en-US" b="1" dirty="0" smtClean="0"/>
              <a:t>ASD list </a:t>
            </a:r>
            <a:r>
              <a:rPr lang="en-US" b="1" dirty="0"/>
              <a:t>comes to cast vote, he should produce his EPIC or any other document prescribed by the Commission for identification. </a:t>
            </a:r>
          </a:p>
          <a:p>
            <a:pPr algn="just"/>
            <a:r>
              <a:rPr lang="en-US" b="1" dirty="0"/>
              <a:t>The Presiding Officer shall </a:t>
            </a:r>
            <a:r>
              <a:rPr lang="en-US" b="1" dirty="0" smtClean="0"/>
              <a:t>verify the Identity of  ASD </a:t>
            </a:r>
            <a:r>
              <a:rPr lang="en-US" b="1" dirty="0"/>
              <a:t>voter.</a:t>
            </a:r>
          </a:p>
          <a:p>
            <a:pPr marL="660400" indent="-660400">
              <a:spcBef>
                <a:spcPts val="600"/>
              </a:spcBef>
              <a:spcAft>
                <a:spcPts val="600"/>
              </a:spcAft>
              <a:buNone/>
              <a:defRPr/>
            </a:pPr>
            <a:endParaRPr lang="en-US" b="1" dirty="0">
              <a:effectLst>
                <a:outerShdw blurRad="38100" dist="38100" dir="2700000" algn="tl">
                  <a:srgbClr val="000000">
                    <a:alpha val="43137"/>
                  </a:srgbClr>
                </a:outerShdw>
              </a:effectLst>
              <a:latin typeface="Franklin Gothic Book" pitchFamily="34" charset="0"/>
            </a:endParaRPr>
          </a:p>
          <a:p>
            <a:pPr marL="660400" indent="-660400">
              <a:spcBef>
                <a:spcPts val="600"/>
              </a:spcBef>
              <a:spcAft>
                <a:spcPts val="600"/>
              </a:spcAft>
              <a:buClr>
                <a:srgbClr val="339966"/>
              </a:buClr>
              <a:buNone/>
              <a:defRPr/>
            </a:pPr>
            <a:endParaRPr lang="en-US" sz="2400" b="1" dirty="0">
              <a:solidFill>
                <a:srgbClr val="800000"/>
              </a:solidFill>
              <a:latin typeface="Franklin Gothic Book" pitchFamily="34" charset="0"/>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3569405001"/>
      </p:ext>
    </p:extLst>
  </p:cSld>
  <p:clrMapOvr>
    <a:masterClrMapping/>
  </p:clrMapOvr>
  <p:transition>
    <p:circl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a:solidFill>
                  <a:srgbClr val="C00000"/>
                </a:solidFill>
              </a:rPr>
              <a:t>First Polling Officer</a:t>
            </a:r>
            <a:endParaRPr lang="en-IN" sz="2800" dirty="0">
              <a:solidFill>
                <a:srgbClr val="C00000"/>
              </a:solidFill>
            </a:endParaRPr>
          </a:p>
        </p:txBody>
      </p:sp>
      <p:sp>
        <p:nvSpPr>
          <p:cNvPr id="10" name="Rectangle 3"/>
          <p:cNvSpPr>
            <a:spLocks noGrp="1" noChangeArrowheads="1"/>
          </p:cNvSpPr>
          <p:nvPr>
            <p:ph idx="1"/>
          </p:nvPr>
        </p:nvSpPr>
        <p:spPr>
          <a:xfrm>
            <a:off x="2209800" y="1752600"/>
            <a:ext cx="7924800" cy="4572000"/>
          </a:xfrm>
        </p:spPr>
        <p:txBody>
          <a:bodyPr>
            <a:normAutofit/>
          </a:bodyPr>
          <a:lstStyle/>
          <a:p>
            <a:pPr algn="just"/>
            <a:r>
              <a:rPr lang="en-US" b="1" dirty="0" smtClean="0"/>
              <a:t>Such ASD voters shall be allowed to vote after obtaining a declaration in the prescribed format</a:t>
            </a:r>
          </a:p>
          <a:p>
            <a:pPr algn="just"/>
            <a:r>
              <a:rPr lang="en-US" b="1" dirty="0" smtClean="0"/>
              <a:t>Such </a:t>
            </a:r>
            <a:r>
              <a:rPr lang="en-US" b="1" dirty="0"/>
              <a:t>voter’s thumb impression should also be obtained, in addition to his signature in Form 17A.</a:t>
            </a:r>
          </a:p>
          <a:p>
            <a:pPr algn="just"/>
            <a:r>
              <a:rPr lang="en-US" b="1" dirty="0" smtClean="0"/>
              <a:t>Even </a:t>
            </a:r>
            <a:r>
              <a:rPr lang="en-US" b="1" dirty="0"/>
              <a:t>if the elector is literate, his thumb impression should be obtained.</a:t>
            </a:r>
          </a:p>
          <a:p>
            <a:pPr algn="just"/>
            <a:r>
              <a:rPr lang="en-US" b="1" dirty="0" smtClean="0"/>
              <a:t>Wherever </a:t>
            </a:r>
            <a:r>
              <a:rPr lang="en-US" b="1" dirty="0"/>
              <a:t>possible, such elector may be photographed and record kept.</a:t>
            </a:r>
          </a:p>
          <a:p>
            <a:pPr algn="just"/>
            <a:r>
              <a:rPr lang="en-US" b="1" dirty="0" smtClean="0"/>
              <a:t>Maintain </a:t>
            </a:r>
            <a:r>
              <a:rPr lang="en-US" b="1" dirty="0"/>
              <a:t>a record of such voters and </a:t>
            </a:r>
            <a:r>
              <a:rPr lang="en-US" b="1" dirty="0" smtClean="0"/>
              <a:t>to be submitted</a:t>
            </a:r>
            <a:r>
              <a:rPr lang="en-US" dirty="0" smtClean="0"/>
              <a:t> </a:t>
            </a:r>
            <a:r>
              <a:rPr lang="en-US" b="1" dirty="0"/>
              <a:t>at the end of the poll.</a:t>
            </a:r>
          </a:p>
          <a:p>
            <a:pPr marL="660400" indent="-660400">
              <a:spcBef>
                <a:spcPts val="600"/>
              </a:spcBef>
              <a:spcAft>
                <a:spcPts val="600"/>
              </a:spcAft>
              <a:buNone/>
              <a:defRPr/>
            </a:pPr>
            <a:endParaRPr lang="en-US" b="1" dirty="0">
              <a:effectLst>
                <a:outerShdw blurRad="38100" dist="38100" dir="2700000" algn="tl">
                  <a:srgbClr val="000000">
                    <a:alpha val="43137"/>
                  </a:srgbClr>
                </a:outerShdw>
              </a:effectLst>
              <a:latin typeface="Franklin Gothic Book" pitchFamily="34" charset="0"/>
            </a:endParaRPr>
          </a:p>
          <a:p>
            <a:pPr marL="660400" indent="-660400">
              <a:spcBef>
                <a:spcPts val="600"/>
              </a:spcBef>
              <a:spcAft>
                <a:spcPts val="600"/>
              </a:spcAft>
              <a:buClr>
                <a:srgbClr val="339966"/>
              </a:buClr>
              <a:buNone/>
              <a:defRPr/>
            </a:pPr>
            <a:endParaRPr lang="en-US" sz="2400" b="1" dirty="0">
              <a:solidFill>
                <a:srgbClr val="800000"/>
              </a:solidFill>
              <a:latin typeface="Franklin Gothic Book" pitchFamily="34" charset="0"/>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1200172432"/>
      </p:ext>
    </p:extLst>
  </p:cSld>
  <p:clrMapOvr>
    <a:masterClrMapping/>
  </p:clrMapOvr>
  <p:transition>
    <p:circl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a:solidFill>
                  <a:srgbClr val="C00000"/>
                </a:solidFill>
              </a:rPr>
              <a:t>First Polling Officer</a:t>
            </a:r>
            <a:endParaRPr lang="en-IN" sz="2800" dirty="0">
              <a:solidFill>
                <a:srgbClr val="C00000"/>
              </a:solidFill>
            </a:endParaRPr>
          </a:p>
        </p:txBody>
      </p:sp>
      <p:sp>
        <p:nvSpPr>
          <p:cNvPr id="10" name="Rectangle 3"/>
          <p:cNvSpPr>
            <a:spLocks noGrp="1" noChangeArrowheads="1"/>
          </p:cNvSpPr>
          <p:nvPr>
            <p:ph idx="1"/>
          </p:nvPr>
        </p:nvSpPr>
        <p:spPr>
          <a:xfrm>
            <a:off x="2209800" y="1752600"/>
            <a:ext cx="7924800" cy="4572000"/>
          </a:xfrm>
        </p:spPr>
        <p:txBody>
          <a:bodyPr>
            <a:normAutofit/>
          </a:bodyPr>
          <a:lstStyle/>
          <a:p>
            <a:pPr algn="just"/>
            <a:r>
              <a:rPr lang="en-US" sz="3200" dirty="0" smtClean="0"/>
              <a:t>The ASD voters should be flagged in the Marked copy of the Electoral Roll based on the ASD list provided along with the Polling Materials.</a:t>
            </a:r>
          </a:p>
          <a:p>
            <a:pPr marL="0" indent="0" algn="just">
              <a:buNone/>
            </a:pPr>
            <a:r>
              <a:rPr lang="en-US" sz="3200" dirty="0" smtClean="0"/>
              <a:t>  </a:t>
            </a:r>
            <a:endParaRPr lang="en-US" sz="3200" dirty="0">
              <a:latin typeface="Franklin Gothic Book" pitchFamily="34" charset="0"/>
            </a:endParaRPr>
          </a:p>
          <a:p>
            <a:pPr algn="just"/>
            <a:r>
              <a:rPr lang="en-US" sz="3200" dirty="0" smtClean="0">
                <a:latin typeface="Franklin Gothic Book" pitchFamily="34" charset="0"/>
              </a:rPr>
              <a:t>Role of First Polling Officer is very crucial in maintaining the order of the booth by regulation of entry of voters into the booth </a:t>
            </a:r>
            <a:endParaRPr lang="en-US" sz="3200" dirty="0" smtClean="0"/>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389576622"/>
      </p:ext>
    </p:extLst>
  </p:cSld>
  <p:clrMapOvr>
    <a:masterClrMapping/>
  </p:clrMapOvr>
  <p:transition>
    <p:circl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a:solidFill>
                  <a:srgbClr val="C00000"/>
                </a:solidFill>
              </a:rPr>
              <a:t>First Polling Officer</a:t>
            </a:r>
            <a:endParaRPr lang="en-IN" sz="2800" dirty="0">
              <a:solidFill>
                <a:srgbClr val="C00000"/>
              </a:solidFill>
            </a:endParaRPr>
          </a:p>
        </p:txBody>
      </p:sp>
      <p:sp>
        <p:nvSpPr>
          <p:cNvPr id="10" name="Rectangle 3"/>
          <p:cNvSpPr>
            <a:spLocks noGrp="1" noChangeArrowheads="1"/>
          </p:cNvSpPr>
          <p:nvPr>
            <p:ph idx="1"/>
          </p:nvPr>
        </p:nvSpPr>
        <p:spPr>
          <a:xfrm>
            <a:off x="2209800" y="1752600"/>
            <a:ext cx="7726680" cy="4424680"/>
          </a:xfrm>
        </p:spPr>
        <p:txBody>
          <a:bodyPr>
            <a:noAutofit/>
          </a:bodyPr>
          <a:lstStyle/>
          <a:p>
            <a:pPr marL="412750" indent="-412750">
              <a:spcBef>
                <a:spcPts val="600"/>
              </a:spcBef>
              <a:spcAft>
                <a:spcPts val="600"/>
              </a:spcAft>
              <a:buNone/>
            </a:pPr>
            <a:r>
              <a:rPr lang="en-US" dirty="0">
                <a:effectLst>
                  <a:outerShdw blurRad="38100" dist="38100" dir="2700000" algn="tl">
                    <a:srgbClr val="000000">
                      <a:alpha val="43137"/>
                    </a:srgbClr>
                  </a:outerShdw>
                </a:effectLst>
              </a:rPr>
              <a:t>VERIFICATION OF ELECTOR’S IDENTITY  </a:t>
            </a:r>
            <a:endParaRPr lang="en-US" i="1" dirty="0">
              <a:effectLst>
                <a:outerShdw blurRad="38100" dist="38100" dir="2700000" algn="tl">
                  <a:srgbClr val="000000">
                    <a:alpha val="43137"/>
                  </a:srgbClr>
                </a:outerShdw>
              </a:effectLst>
            </a:endParaRPr>
          </a:p>
          <a:p>
            <a:pPr marL="536575" indent="-536575" algn="just">
              <a:spcBef>
                <a:spcPts val="600"/>
              </a:spcBef>
              <a:spcAft>
                <a:spcPts val="600"/>
              </a:spcAft>
              <a:buSzPct val="80000"/>
              <a:buFont typeface="Wingdings" pitchFamily="2" charset="2"/>
              <a:buChar char="q"/>
            </a:pPr>
            <a:r>
              <a:rPr lang="en-US" dirty="0"/>
              <a:t>If EPIC could not be produced, alternative document permitted by the ECI may be allowed.</a:t>
            </a:r>
          </a:p>
          <a:p>
            <a:pPr marL="536575" indent="-536575" algn="just">
              <a:spcBef>
                <a:spcPts val="600"/>
              </a:spcBef>
              <a:spcAft>
                <a:spcPts val="600"/>
              </a:spcAft>
              <a:buSzPct val="80000"/>
              <a:buFont typeface="Wingdings" pitchFamily="2" charset="2"/>
              <a:buChar char="q"/>
            </a:pPr>
            <a:r>
              <a:rPr lang="en-US" dirty="0"/>
              <a:t>In case of any doubt over identity, Polling Officer to direct the elector to Presiding Officer.</a:t>
            </a:r>
          </a:p>
          <a:p>
            <a:pPr marL="536575" indent="-536575" algn="just">
              <a:spcBef>
                <a:spcPts val="600"/>
              </a:spcBef>
              <a:spcAft>
                <a:spcPts val="600"/>
              </a:spcAft>
              <a:buSzPct val="80000"/>
              <a:buFont typeface="Wingdings" pitchFamily="2" charset="2"/>
              <a:buChar char="q"/>
            </a:pPr>
            <a:r>
              <a:rPr lang="en-US" dirty="0"/>
              <a:t>Presiding Officer to probe the identity of voter.</a:t>
            </a:r>
          </a:p>
          <a:p>
            <a:pPr marL="536575" indent="-536575" algn="just">
              <a:spcBef>
                <a:spcPts val="600"/>
              </a:spcBef>
              <a:spcAft>
                <a:spcPts val="600"/>
              </a:spcAft>
              <a:buSzPct val="80000"/>
              <a:buFont typeface="Wingdings" pitchFamily="2" charset="2"/>
              <a:buChar char="q"/>
            </a:pPr>
            <a:r>
              <a:rPr lang="en-US" dirty="0"/>
              <a:t>Impersonator to be handed over to police with written complaint.</a:t>
            </a: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338615859"/>
      </p:ext>
    </p:extLst>
  </p:cSld>
  <p:clrMapOvr>
    <a:masterClrMapping/>
  </p:clrMapOvr>
  <p:transition>
    <p:circl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a:solidFill>
                  <a:srgbClr val="C00000"/>
                </a:solidFill>
              </a:rPr>
              <a:t>First Polling Officer</a:t>
            </a:r>
            <a:endParaRPr lang="en-IN" sz="2800" dirty="0">
              <a:solidFill>
                <a:srgbClr val="C00000"/>
              </a:solidFill>
            </a:endParaRPr>
          </a:p>
        </p:txBody>
      </p:sp>
      <p:sp>
        <p:nvSpPr>
          <p:cNvPr id="10" name="Rectangle 3"/>
          <p:cNvSpPr>
            <a:spLocks noGrp="1" noChangeArrowheads="1"/>
          </p:cNvSpPr>
          <p:nvPr>
            <p:ph idx="1"/>
          </p:nvPr>
        </p:nvSpPr>
        <p:spPr>
          <a:xfrm>
            <a:off x="2110740" y="1558404"/>
            <a:ext cx="8089900" cy="4424680"/>
          </a:xfrm>
        </p:spPr>
        <p:txBody>
          <a:bodyPr>
            <a:noAutofit/>
          </a:bodyPr>
          <a:lstStyle/>
          <a:p>
            <a:pPr marL="412750" indent="-412750">
              <a:spcBef>
                <a:spcPts val="600"/>
              </a:spcBef>
              <a:spcAft>
                <a:spcPts val="600"/>
              </a:spcAft>
              <a:buNone/>
            </a:pPr>
            <a:r>
              <a:rPr lang="en-US" dirty="0" smtClean="0">
                <a:effectLst>
                  <a:outerShdw blurRad="38100" dist="38100" dir="2700000" algn="tl">
                    <a:srgbClr val="000000">
                      <a:alpha val="43137"/>
                    </a:srgbClr>
                  </a:outerShdw>
                </a:effectLst>
              </a:rPr>
              <a:t>ALTERNATE DOCUMENTS FOR EPIC AS PER ECI ORDER</a:t>
            </a:r>
            <a:endParaRPr lang="en-US" i="1" dirty="0">
              <a:effectLst>
                <a:outerShdw blurRad="38100" dist="38100" dir="2700000" algn="tl">
                  <a:srgbClr val="000000">
                    <a:alpha val="43137"/>
                  </a:srgbClr>
                </a:outerShdw>
              </a:effectLst>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820" y="1985059"/>
            <a:ext cx="8933180" cy="4872942"/>
          </a:xfrm>
          <a:prstGeom prst="rect">
            <a:avLst/>
          </a:prstGeom>
        </p:spPr>
      </p:pic>
    </p:spTree>
    <p:extLst>
      <p:ext uri="{BB962C8B-B14F-4D97-AF65-F5344CB8AC3E}">
        <p14:creationId xmlns:p14="http://schemas.microsoft.com/office/powerpoint/2010/main" val="316784788"/>
      </p:ext>
    </p:extLst>
  </p:cSld>
  <p:clrMapOvr>
    <a:masterClrMapping/>
  </p:clrMapOvr>
  <p:transition>
    <p:circl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a:solidFill>
                  <a:srgbClr val="C00000"/>
                </a:solidFill>
              </a:rPr>
              <a:t>First Polling Officer</a:t>
            </a:r>
            <a:endParaRPr lang="en-IN" sz="2800" dirty="0">
              <a:solidFill>
                <a:srgbClr val="C00000"/>
              </a:solidFill>
            </a:endParaRPr>
          </a:p>
        </p:txBody>
      </p:sp>
      <p:sp>
        <p:nvSpPr>
          <p:cNvPr id="10" name="Rectangle 3"/>
          <p:cNvSpPr>
            <a:spLocks noGrp="1" noChangeArrowheads="1"/>
          </p:cNvSpPr>
          <p:nvPr>
            <p:ph idx="1"/>
          </p:nvPr>
        </p:nvSpPr>
        <p:spPr>
          <a:xfrm>
            <a:off x="2209800" y="1752600"/>
            <a:ext cx="7726680" cy="4424680"/>
          </a:xfrm>
        </p:spPr>
        <p:txBody>
          <a:bodyPr>
            <a:noAutofit/>
          </a:bodyPr>
          <a:lstStyle/>
          <a:p>
            <a:pPr marL="412750" indent="-412750">
              <a:spcBef>
                <a:spcPts val="600"/>
              </a:spcBef>
              <a:spcAft>
                <a:spcPts val="600"/>
              </a:spcAft>
              <a:buNone/>
            </a:pPr>
            <a:r>
              <a:rPr lang="en-US" dirty="0">
                <a:effectLst>
                  <a:outerShdw blurRad="38100" dist="38100" dir="2700000" algn="tl">
                    <a:srgbClr val="000000">
                      <a:alpha val="43137"/>
                    </a:srgbClr>
                  </a:outerShdw>
                </a:effectLst>
              </a:rPr>
              <a:t>VERIFICATION OF ELECTOR’S IDENTITY  </a:t>
            </a:r>
            <a:endParaRPr lang="en-US" i="1" dirty="0">
              <a:effectLst>
                <a:outerShdw blurRad="38100" dist="38100" dir="2700000" algn="tl">
                  <a:srgbClr val="000000">
                    <a:alpha val="43137"/>
                  </a:srgbClr>
                </a:outerShdw>
              </a:effectLst>
            </a:endParaRPr>
          </a:p>
          <a:p>
            <a:pPr algn="just">
              <a:spcAft>
                <a:spcPts val="1000"/>
              </a:spcAft>
              <a:buClr>
                <a:srgbClr val="C00000"/>
              </a:buClr>
            </a:pPr>
            <a:r>
              <a:rPr lang="en-US" b="1" dirty="0">
                <a:latin typeface="Franklin Gothic Book" pitchFamily="34" charset="0"/>
              </a:rPr>
              <a:t>Minor discrepancies in elector’s name, sex, age or address may be ignored.</a:t>
            </a:r>
          </a:p>
          <a:p>
            <a:pPr algn="just">
              <a:spcAft>
                <a:spcPts val="1000"/>
              </a:spcAft>
              <a:buClr>
                <a:srgbClr val="C00000"/>
              </a:buClr>
            </a:pPr>
            <a:r>
              <a:rPr lang="en-US" b="1" dirty="0">
                <a:latin typeface="Franklin Gothic Book" pitchFamily="34" charset="0"/>
              </a:rPr>
              <a:t>Discrepancy in the Sl. No. of EPIC as mentioned in electoral roll shall be ignored.</a:t>
            </a:r>
          </a:p>
          <a:p>
            <a:pPr algn="just">
              <a:spcAft>
                <a:spcPts val="1000"/>
              </a:spcAft>
              <a:buClr>
                <a:srgbClr val="C00000"/>
              </a:buClr>
            </a:pPr>
            <a:r>
              <a:rPr lang="en-US" b="1" dirty="0">
                <a:latin typeface="Franklin Gothic Book" pitchFamily="34" charset="0"/>
              </a:rPr>
              <a:t>EPIC of another Assembly Constituency shall be permitted if the name of elector finds place in your electoral roll. </a:t>
            </a: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267988459"/>
      </p:ext>
    </p:extLst>
  </p:cSld>
  <p:clrMapOvr>
    <a:masterClrMapping/>
  </p:clrMapOvr>
  <p:transition>
    <p:circl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a:solidFill>
                  <a:srgbClr val="C00000"/>
                </a:solidFill>
              </a:rPr>
              <a:t>First Polling Officer</a:t>
            </a:r>
            <a:endParaRPr lang="en-IN" sz="2800" dirty="0">
              <a:solidFill>
                <a:srgbClr val="C00000"/>
              </a:solidFill>
            </a:endParaRPr>
          </a:p>
        </p:txBody>
      </p:sp>
      <p:sp>
        <p:nvSpPr>
          <p:cNvPr id="10" name="Rectangle 3"/>
          <p:cNvSpPr>
            <a:spLocks noGrp="1" noChangeArrowheads="1"/>
          </p:cNvSpPr>
          <p:nvPr>
            <p:ph idx="1"/>
          </p:nvPr>
        </p:nvSpPr>
        <p:spPr>
          <a:xfrm>
            <a:off x="2209800" y="1752600"/>
            <a:ext cx="7726680" cy="4424680"/>
          </a:xfrm>
        </p:spPr>
        <p:txBody>
          <a:bodyPr>
            <a:noAutofit/>
          </a:bodyPr>
          <a:lstStyle/>
          <a:p>
            <a:pPr marL="412750" indent="-412750" algn="just">
              <a:spcBef>
                <a:spcPts val="600"/>
              </a:spcBef>
              <a:spcAft>
                <a:spcPts val="600"/>
              </a:spcAft>
              <a:buFont typeface="Wingdings" pitchFamily="2" charset="2"/>
              <a:buChar char="Ø"/>
            </a:pPr>
            <a:r>
              <a:rPr lang="en-US" b="1" dirty="0"/>
              <a:t>A Man and TWO women to be admitted alternately.</a:t>
            </a:r>
          </a:p>
          <a:p>
            <a:pPr marL="412750" indent="-412750" algn="just">
              <a:spcBef>
                <a:spcPts val="600"/>
              </a:spcBef>
              <a:spcAft>
                <a:spcPts val="600"/>
              </a:spcAft>
              <a:buFont typeface="Wingdings" pitchFamily="2" charset="2"/>
              <a:buChar char="Ø"/>
            </a:pPr>
            <a:r>
              <a:rPr lang="en-US" b="1" dirty="0"/>
              <a:t>Don’t form more than one queue for men and women voters.</a:t>
            </a:r>
          </a:p>
          <a:p>
            <a:pPr marL="412750" indent="-412750" algn="just">
              <a:spcBef>
                <a:spcPts val="600"/>
              </a:spcBef>
              <a:spcAft>
                <a:spcPts val="600"/>
              </a:spcAft>
              <a:buFont typeface="Wingdings" pitchFamily="2" charset="2"/>
              <a:buChar char="Ø"/>
            </a:pPr>
            <a:r>
              <a:rPr lang="en-US" b="1" dirty="0"/>
              <a:t>Don’t give any special treatment to any VIP or celebrity coming to cast vote.</a:t>
            </a:r>
          </a:p>
          <a:p>
            <a:pPr marL="412750" indent="-412750" algn="just">
              <a:spcBef>
                <a:spcPts val="600"/>
              </a:spcBef>
              <a:spcAft>
                <a:spcPts val="600"/>
              </a:spcAft>
              <a:buFont typeface="Wingdings" pitchFamily="2" charset="2"/>
              <a:buChar char="Ø"/>
            </a:pPr>
            <a:r>
              <a:rPr lang="en-US" b="1" dirty="0"/>
              <a:t>Don’t allow any overcrowding especially of photographers / videographers at such time</a:t>
            </a:r>
            <a:r>
              <a:rPr lang="en-US" b="1" dirty="0" smtClean="0"/>
              <a:t>.</a:t>
            </a:r>
            <a:endParaRPr lang="en-US" b="1" dirty="0"/>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3167810992"/>
      </p:ext>
    </p:extLst>
  </p:cSld>
  <p:clrMapOvr>
    <a:masterClrMapping/>
  </p:clrMapOvr>
  <p:transition>
    <p:circl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200640" y="126827"/>
            <a:ext cx="1706880" cy="1431577"/>
          </a:xfrm>
          <a:prstGeom prst="rect">
            <a:avLst/>
          </a:prstGeom>
        </p:spPr>
      </p:pic>
      <p:sp>
        <p:nvSpPr>
          <p:cNvPr id="10" name="Title 5"/>
          <p:cNvSpPr>
            <a:spLocks noGrp="1"/>
          </p:cNvSpPr>
          <p:nvPr>
            <p:ph type="ctrTitle"/>
          </p:nvPr>
        </p:nvSpPr>
        <p:spPr>
          <a:xfrm>
            <a:off x="822960" y="1558404"/>
            <a:ext cx="10434320" cy="3287077"/>
          </a:xfrm>
        </p:spPr>
        <p:txBody>
          <a:bodyPr>
            <a:normAutofit/>
          </a:bodyPr>
          <a:lstStyle/>
          <a:p>
            <a:pPr algn="ctr"/>
            <a:r>
              <a:rPr lang="en-US" b="1" dirty="0" smtClean="0">
                <a:solidFill>
                  <a:srgbClr val="FF0000"/>
                </a:solidFill>
              </a:rPr>
              <a:t>DUTIES AND RESPONSIBILITIES OF 2</a:t>
            </a:r>
            <a:r>
              <a:rPr lang="en-US" b="1" baseline="30000" dirty="0" smtClean="0">
                <a:solidFill>
                  <a:srgbClr val="FF0000"/>
                </a:solidFill>
              </a:rPr>
              <a:t>ND</a:t>
            </a:r>
            <a:r>
              <a:rPr lang="en-US" b="1" dirty="0" smtClean="0">
                <a:solidFill>
                  <a:srgbClr val="FF0000"/>
                </a:solidFill>
              </a:rPr>
              <a:t> </a:t>
            </a:r>
            <a:r>
              <a:rPr lang="en-US" b="1" baseline="30000" dirty="0" smtClean="0">
                <a:solidFill>
                  <a:srgbClr val="FF0000"/>
                </a:solidFill>
              </a:rPr>
              <a:t> </a:t>
            </a:r>
            <a:r>
              <a:rPr lang="en-US" b="1" dirty="0" smtClean="0">
                <a:solidFill>
                  <a:srgbClr val="FF0000"/>
                </a:solidFill>
              </a:rPr>
              <a:t>POLLING OFFICERS </a:t>
            </a:r>
            <a:endParaRPr lang="en-IN" b="1" dirty="0">
              <a:solidFill>
                <a:srgbClr val="FF0000"/>
              </a:solidFill>
            </a:endParaRPr>
          </a:p>
        </p:txBody>
      </p:sp>
    </p:spTree>
    <p:extLst>
      <p:ext uri="{BB962C8B-B14F-4D97-AF65-F5344CB8AC3E}">
        <p14:creationId xmlns:p14="http://schemas.microsoft.com/office/powerpoint/2010/main" val="642966624"/>
      </p:ext>
    </p:extLst>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06000" y="194825"/>
            <a:ext cx="1706880" cy="1431577"/>
          </a:xfrm>
          <a:prstGeom prst="rect">
            <a:avLst/>
          </a:prstGeom>
        </p:spPr>
      </p:pic>
      <p:sp>
        <p:nvSpPr>
          <p:cNvPr id="3" name="Subtitle 2"/>
          <p:cNvSpPr>
            <a:spLocks noGrp="1"/>
          </p:cNvSpPr>
          <p:nvPr>
            <p:ph type="subTitle" idx="4294967295"/>
          </p:nvPr>
        </p:nvSpPr>
        <p:spPr>
          <a:xfrm>
            <a:off x="1750763" y="2095639"/>
            <a:ext cx="8719117" cy="4000361"/>
          </a:xfrm>
        </p:spPr>
        <p:txBody>
          <a:bodyPr>
            <a:normAutofit fontScale="92500" lnSpcReduction="10000"/>
          </a:bodyPr>
          <a:lstStyle/>
          <a:p>
            <a:pPr algn="just">
              <a:buClr>
                <a:schemeClr val="tx1"/>
              </a:buClr>
            </a:pPr>
            <a:r>
              <a:rPr lang="en-US" sz="3200" b="1" dirty="0"/>
              <a:t>Sufficient copies of the marked electoral roll, duly authenticated, </a:t>
            </a:r>
            <a:r>
              <a:rPr lang="en-US" sz="3200" b="1" dirty="0" smtClean="0"/>
              <a:t>will </a:t>
            </a:r>
            <a:r>
              <a:rPr lang="en-US" sz="3200" b="1" dirty="0"/>
              <a:t>be kept ready.</a:t>
            </a:r>
          </a:p>
          <a:p>
            <a:pPr algn="just">
              <a:buClr>
                <a:schemeClr val="tx1"/>
              </a:buClr>
            </a:pPr>
            <a:r>
              <a:rPr lang="en-US" sz="3200" b="1" dirty="0"/>
              <a:t/>
            </a:r>
            <a:br>
              <a:rPr lang="en-US" sz="3200" b="1" dirty="0"/>
            </a:br>
            <a:r>
              <a:rPr lang="en-US" sz="3200" b="1" dirty="0"/>
              <a:t>Required stationery, statutory forms, covers, signage materials, and medical kits </a:t>
            </a:r>
            <a:r>
              <a:rPr lang="en-US" sz="3200" b="1" dirty="0" smtClean="0"/>
              <a:t>kept ready at Distribution </a:t>
            </a:r>
            <a:r>
              <a:rPr lang="en-US" sz="3200" b="1" dirty="0"/>
              <a:t>Centre.</a:t>
            </a:r>
          </a:p>
          <a:p>
            <a:pPr algn="just">
              <a:buClr>
                <a:schemeClr val="tx1"/>
              </a:buClr>
            </a:pPr>
            <a:r>
              <a:rPr lang="en-US" sz="3200" b="1" dirty="0"/>
              <a:t/>
            </a:r>
            <a:br>
              <a:rPr lang="en-US" sz="3200" b="1" dirty="0"/>
            </a:br>
            <a:r>
              <a:rPr lang="en-US" sz="3200" b="1" dirty="0"/>
              <a:t>Polling personnel </a:t>
            </a:r>
            <a:r>
              <a:rPr lang="en-US" sz="3200" b="1" dirty="0" smtClean="0"/>
              <a:t>informed about reporting </a:t>
            </a:r>
            <a:r>
              <a:rPr lang="en-US" sz="3200" b="1" dirty="0"/>
              <a:t>time and </a:t>
            </a:r>
            <a:r>
              <a:rPr lang="en-US" sz="3200" b="1" dirty="0" smtClean="0"/>
              <a:t>venue.</a:t>
            </a:r>
            <a:endParaRPr sz="3200" b="1" dirty="0"/>
          </a:p>
        </p:txBody>
      </p:sp>
      <p:sp>
        <p:nvSpPr>
          <p:cNvPr id="6" name="Title 5"/>
          <p:cNvSpPr>
            <a:spLocks noGrp="1"/>
          </p:cNvSpPr>
          <p:nvPr>
            <p:ph type="title" idx="4294967295"/>
          </p:nvPr>
        </p:nvSpPr>
        <p:spPr>
          <a:xfrm>
            <a:off x="1818293" y="662185"/>
            <a:ext cx="7518747" cy="1095113"/>
          </a:xfrm>
        </p:spPr>
        <p:txBody>
          <a:bodyPr>
            <a:normAutofit fontScale="90000"/>
          </a:bodyPr>
          <a:lstStyle/>
          <a:p>
            <a:pPr algn="ctr"/>
            <a:r>
              <a:rPr lang="en-US" b="1" dirty="0">
                <a:solidFill>
                  <a:srgbClr val="FF0000"/>
                </a:solidFill>
              </a:rPr>
              <a:t>Tasks </a:t>
            </a:r>
            <a:r>
              <a:rPr lang="en-US" b="1" dirty="0" smtClean="0">
                <a:solidFill>
                  <a:srgbClr val="FF0000"/>
                </a:solidFill>
              </a:rPr>
              <a:t>Completed </a:t>
            </a:r>
            <a:r>
              <a:rPr lang="en-US" b="1" dirty="0">
                <a:solidFill>
                  <a:srgbClr val="FF0000"/>
                </a:solidFill>
              </a:rPr>
              <a:t>Before Pre-Poll Day</a:t>
            </a:r>
            <a:endParaRPr lang="en-IN" b="1" dirty="0">
              <a:solidFill>
                <a:srgbClr val="FF0000"/>
              </a:solidFill>
            </a:endParaRPr>
          </a:p>
        </p:txBody>
      </p:sp>
    </p:spTree>
    <p:extLst>
      <p:ext uri="{BB962C8B-B14F-4D97-AF65-F5344CB8AC3E}">
        <p14:creationId xmlns:p14="http://schemas.microsoft.com/office/powerpoint/2010/main" val="25824718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smtClean="0">
                <a:solidFill>
                  <a:srgbClr val="C00000"/>
                </a:solidFill>
              </a:rPr>
              <a:t>Second </a:t>
            </a:r>
            <a:r>
              <a:rPr lang="en-US" sz="2800" b="1" dirty="0">
                <a:solidFill>
                  <a:srgbClr val="C00000"/>
                </a:solidFill>
              </a:rPr>
              <a:t>Polling Officer</a:t>
            </a:r>
            <a:endParaRPr lang="en-IN" sz="2800" dirty="0">
              <a:solidFill>
                <a:srgbClr val="C00000"/>
              </a:solidFill>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pic>
        <p:nvPicPr>
          <p:cNvPr id="8" name="Picture 7"/>
          <p:cNvPicPr>
            <a:picLocks noChangeAspect="1"/>
          </p:cNvPicPr>
          <p:nvPr/>
        </p:nvPicPr>
        <p:blipFill>
          <a:blip r:embed="rId3"/>
          <a:stretch>
            <a:fillRect/>
          </a:stretch>
        </p:blipFill>
        <p:spPr>
          <a:xfrm>
            <a:off x="8921580" y="1558404"/>
            <a:ext cx="1831680" cy="3963208"/>
          </a:xfrm>
          <a:prstGeom prst="rect">
            <a:avLst/>
          </a:prstGeom>
        </p:spPr>
      </p:pic>
      <p:sp>
        <p:nvSpPr>
          <p:cNvPr id="12" name="Rectangle 3"/>
          <p:cNvSpPr>
            <a:spLocks noGrp="1" noChangeArrowheads="1"/>
          </p:cNvSpPr>
          <p:nvPr>
            <p:ph idx="1"/>
          </p:nvPr>
        </p:nvSpPr>
        <p:spPr>
          <a:xfrm>
            <a:off x="1422400" y="1752600"/>
            <a:ext cx="7315200" cy="3601720"/>
          </a:xfrm>
        </p:spPr>
        <p:txBody>
          <a:bodyPr>
            <a:normAutofit/>
          </a:bodyPr>
          <a:lstStyle/>
          <a:p>
            <a:pPr lvl="0"/>
            <a:r>
              <a:rPr lang="en-US" sz="3200" dirty="0" smtClean="0"/>
              <a:t>Get </a:t>
            </a:r>
            <a:r>
              <a:rPr lang="en-US" sz="3200" dirty="0"/>
              <a:t>in charge of the register or voters form-17A.</a:t>
            </a:r>
            <a:endParaRPr lang="en-IN" sz="3200" dirty="0"/>
          </a:p>
          <a:p>
            <a:pPr lvl="0"/>
            <a:r>
              <a:rPr lang="en-US" sz="3200" dirty="0"/>
              <a:t>Take custody of indelible ink.</a:t>
            </a:r>
            <a:endParaRPr lang="en-IN" sz="3200" dirty="0"/>
          </a:p>
          <a:p>
            <a:pPr lvl="0"/>
            <a:r>
              <a:rPr lang="en-US" sz="3200" dirty="0"/>
              <a:t>Put mark on the forefinger of the voter in left hand from top of the nail down to first joint below nail</a:t>
            </a:r>
            <a:endParaRPr lang="en-IN" sz="3200" b="1" dirty="0">
              <a:solidFill>
                <a:schemeClr val="accent2"/>
              </a:solidFill>
            </a:endParaRPr>
          </a:p>
          <a:p>
            <a:pPr marL="660400" indent="-660400">
              <a:spcBef>
                <a:spcPts val="600"/>
              </a:spcBef>
              <a:spcAft>
                <a:spcPts val="600"/>
              </a:spcAft>
              <a:buNone/>
              <a:defRPr/>
            </a:pPr>
            <a:endParaRPr lang="en-US" b="1" dirty="0">
              <a:solidFill>
                <a:schemeClr val="accent5">
                  <a:lumMod val="50000"/>
                </a:schemeClr>
              </a:solidFill>
              <a:effectLst>
                <a:outerShdw blurRad="38100" dist="38100" dir="2700000" algn="tl">
                  <a:srgbClr val="000000">
                    <a:alpha val="43137"/>
                  </a:srgbClr>
                </a:outerShdw>
              </a:effectLst>
              <a:latin typeface="Franklin Gothic Book" pitchFamily="34" charset="0"/>
            </a:endParaRPr>
          </a:p>
          <a:p>
            <a:pPr marL="660400" indent="-660400">
              <a:spcBef>
                <a:spcPts val="600"/>
              </a:spcBef>
              <a:spcAft>
                <a:spcPts val="600"/>
              </a:spcAft>
              <a:buClr>
                <a:srgbClr val="339966"/>
              </a:buClr>
              <a:buNone/>
              <a:defRPr/>
            </a:pPr>
            <a:endParaRPr lang="en-US" sz="2400" b="1" dirty="0">
              <a:solidFill>
                <a:srgbClr val="800000"/>
              </a:solidFill>
              <a:latin typeface="Franklin Gothic Book" pitchFamily="34" charset="0"/>
            </a:endParaRPr>
          </a:p>
        </p:txBody>
      </p:sp>
    </p:spTree>
    <p:extLst>
      <p:ext uri="{BB962C8B-B14F-4D97-AF65-F5344CB8AC3E}">
        <p14:creationId xmlns:p14="http://schemas.microsoft.com/office/powerpoint/2010/main" val="646928708"/>
      </p:ext>
    </p:extLst>
  </p:cSld>
  <p:clrMapOvr>
    <a:masterClrMapping/>
  </p:clrMapOvr>
  <p:transition>
    <p:circl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smtClean="0">
                <a:solidFill>
                  <a:srgbClr val="C00000"/>
                </a:solidFill>
              </a:rPr>
              <a:t>Second </a:t>
            </a:r>
            <a:r>
              <a:rPr lang="en-US" sz="2800" b="1" dirty="0">
                <a:solidFill>
                  <a:srgbClr val="C00000"/>
                </a:solidFill>
              </a:rPr>
              <a:t>Polling Officer</a:t>
            </a:r>
            <a:endParaRPr lang="en-IN" sz="2800" dirty="0">
              <a:solidFill>
                <a:srgbClr val="C00000"/>
              </a:solidFill>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pic>
        <p:nvPicPr>
          <p:cNvPr id="8" name="Picture 7"/>
          <p:cNvPicPr>
            <a:picLocks noChangeAspect="1"/>
          </p:cNvPicPr>
          <p:nvPr/>
        </p:nvPicPr>
        <p:blipFill>
          <a:blip r:embed="rId3"/>
          <a:stretch>
            <a:fillRect/>
          </a:stretch>
        </p:blipFill>
        <p:spPr>
          <a:xfrm>
            <a:off x="8921580" y="2422004"/>
            <a:ext cx="1831680" cy="3963208"/>
          </a:xfrm>
          <a:prstGeom prst="rect">
            <a:avLst/>
          </a:prstGeom>
        </p:spPr>
      </p:pic>
      <p:pic>
        <p:nvPicPr>
          <p:cNvPr id="13" name="Picture 2" descr="http://news.xinhuanet.com/english/photo/2014-04/11/133254143_13971808138281n.jpg"/>
          <p:cNvPicPr>
            <a:picLocks noChangeAspect="1" noChangeArrowheads="1"/>
          </p:cNvPicPr>
          <p:nvPr/>
        </p:nvPicPr>
        <p:blipFill>
          <a:blip r:embed="rId4"/>
          <a:srcRect/>
          <a:stretch>
            <a:fillRect/>
          </a:stretch>
        </p:blipFill>
        <p:spPr bwMode="auto">
          <a:xfrm>
            <a:off x="1598631" y="2483368"/>
            <a:ext cx="7322949" cy="3840480"/>
          </a:xfrm>
          <a:prstGeom prst="rect">
            <a:avLst/>
          </a:prstGeom>
          <a:noFill/>
        </p:spPr>
      </p:pic>
      <p:sp>
        <p:nvSpPr>
          <p:cNvPr id="4" name="Rectangle 3"/>
          <p:cNvSpPr/>
          <p:nvPr/>
        </p:nvSpPr>
        <p:spPr>
          <a:xfrm>
            <a:off x="3879358" y="1660946"/>
            <a:ext cx="5264642" cy="461665"/>
          </a:xfrm>
          <a:prstGeom prst="rect">
            <a:avLst/>
          </a:prstGeom>
        </p:spPr>
        <p:txBody>
          <a:bodyPr wrap="square">
            <a:spAutoFit/>
          </a:bodyPr>
          <a:lstStyle/>
          <a:p>
            <a:r>
              <a:rPr lang="en-US" sz="2400" b="1" dirty="0">
                <a:solidFill>
                  <a:srgbClr val="800000"/>
                </a:solidFill>
                <a:effectLst>
                  <a:outerShdw blurRad="38100" dist="38100" dir="2700000" algn="tl">
                    <a:srgbClr val="000000">
                      <a:alpha val="43137"/>
                    </a:srgbClr>
                  </a:outerShdw>
                </a:effectLst>
                <a:latin typeface="Franklin Gothic Book" pitchFamily="34" charset="0"/>
              </a:rPr>
              <a:t>APPLICATION OF INDELIBLE INK</a:t>
            </a:r>
            <a:endParaRPr lang="en-IN" sz="2400" dirty="0"/>
          </a:p>
        </p:txBody>
      </p:sp>
    </p:spTree>
    <p:extLst>
      <p:ext uri="{BB962C8B-B14F-4D97-AF65-F5344CB8AC3E}">
        <p14:creationId xmlns:p14="http://schemas.microsoft.com/office/powerpoint/2010/main" val="487509977"/>
      </p:ext>
    </p:extLst>
  </p:cSld>
  <p:clrMapOvr>
    <a:masterClrMapping/>
  </p:clrMapOvr>
  <p:transition>
    <p:circl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smtClean="0">
                <a:solidFill>
                  <a:srgbClr val="C00000"/>
                </a:solidFill>
              </a:rPr>
              <a:t>Second </a:t>
            </a:r>
            <a:r>
              <a:rPr lang="en-US" sz="2800" b="1" dirty="0">
                <a:solidFill>
                  <a:srgbClr val="C00000"/>
                </a:solidFill>
              </a:rPr>
              <a:t>Polling Officer</a:t>
            </a:r>
            <a:endParaRPr lang="en-IN" sz="2800" dirty="0">
              <a:solidFill>
                <a:srgbClr val="C00000"/>
              </a:solidFill>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
        <p:nvSpPr>
          <p:cNvPr id="4" name="Rectangle 3"/>
          <p:cNvSpPr/>
          <p:nvPr/>
        </p:nvSpPr>
        <p:spPr>
          <a:xfrm>
            <a:off x="3605038" y="1342359"/>
            <a:ext cx="5264642" cy="461665"/>
          </a:xfrm>
          <a:prstGeom prst="rect">
            <a:avLst/>
          </a:prstGeom>
        </p:spPr>
        <p:txBody>
          <a:bodyPr wrap="square">
            <a:spAutoFit/>
          </a:bodyPr>
          <a:lstStyle/>
          <a:p>
            <a:r>
              <a:rPr lang="en-US" sz="2400" b="1" dirty="0">
                <a:solidFill>
                  <a:srgbClr val="800000"/>
                </a:solidFill>
                <a:effectLst>
                  <a:outerShdw blurRad="38100" dist="38100" dir="2700000" algn="tl">
                    <a:srgbClr val="000000">
                      <a:alpha val="43137"/>
                    </a:srgbClr>
                  </a:outerShdw>
                </a:effectLst>
                <a:latin typeface="Franklin Gothic Book" pitchFamily="34" charset="0"/>
              </a:rPr>
              <a:t>APPLICATION OF INDELIBLE INK</a:t>
            </a:r>
            <a:endParaRPr lang="en-IN" sz="2400" dirty="0"/>
          </a:p>
        </p:txBody>
      </p:sp>
      <p:pic>
        <p:nvPicPr>
          <p:cNvPr id="19" name="Picture 6"/>
          <p:cNvPicPr>
            <a:picLocks noChangeAspect="1" noChangeArrowheads="1"/>
          </p:cNvPicPr>
          <p:nvPr/>
        </p:nvPicPr>
        <p:blipFill>
          <a:blip r:embed="rId3"/>
          <a:srcRect/>
          <a:stretch>
            <a:fillRect/>
          </a:stretch>
        </p:blipFill>
        <p:spPr bwMode="auto">
          <a:xfrm>
            <a:off x="7066280" y="1838960"/>
            <a:ext cx="3962400" cy="4019413"/>
          </a:xfrm>
          <a:prstGeom prst="rect">
            <a:avLst/>
          </a:prstGeom>
          <a:noFill/>
          <a:ln w="9525">
            <a:noFill/>
            <a:miter lim="800000"/>
            <a:headEnd/>
            <a:tailEnd/>
          </a:ln>
        </p:spPr>
      </p:pic>
      <p:sp>
        <p:nvSpPr>
          <p:cNvPr id="20" name="Text Box 5"/>
          <p:cNvSpPr txBox="1">
            <a:spLocks noChangeArrowheads="1"/>
          </p:cNvSpPr>
          <p:nvPr/>
        </p:nvSpPr>
        <p:spPr bwMode="auto">
          <a:xfrm>
            <a:off x="7142480" y="6368097"/>
            <a:ext cx="4114800" cy="369888"/>
          </a:xfrm>
          <a:prstGeom prst="rect">
            <a:avLst/>
          </a:prstGeom>
          <a:noFill/>
          <a:ln w="9525">
            <a:noFill/>
            <a:miter lim="800000"/>
            <a:headEnd/>
            <a:tailEnd/>
          </a:ln>
        </p:spPr>
        <p:txBody>
          <a:bodyPr>
            <a:spAutoFit/>
          </a:bodyPr>
          <a:lstStyle/>
          <a:p>
            <a:pPr>
              <a:spcBef>
                <a:spcPct val="50000"/>
              </a:spcBef>
            </a:pPr>
            <a:r>
              <a:rPr lang="en-US" b="1" dirty="0">
                <a:solidFill>
                  <a:srgbClr val="2076B0"/>
                </a:solidFill>
                <a:latin typeface="Verdana" pitchFamily="34" charset="0"/>
                <a:ea typeface="Verdana" pitchFamily="34" charset="0"/>
                <a:cs typeface="Verdana" pitchFamily="34" charset="0"/>
              </a:rPr>
              <a:t>   Old Marking    New Marking    </a:t>
            </a:r>
          </a:p>
        </p:txBody>
      </p:sp>
      <p:sp>
        <p:nvSpPr>
          <p:cNvPr id="21" name="Line 6"/>
          <p:cNvSpPr>
            <a:spLocks noChangeShapeType="1"/>
          </p:cNvSpPr>
          <p:nvPr/>
        </p:nvSpPr>
        <p:spPr bwMode="auto">
          <a:xfrm flipV="1">
            <a:off x="9885680" y="6025197"/>
            <a:ext cx="609600" cy="342900"/>
          </a:xfrm>
          <a:prstGeom prst="line">
            <a:avLst/>
          </a:prstGeom>
          <a:noFill/>
          <a:ln w="63500">
            <a:solidFill>
              <a:schemeClr val="tx1"/>
            </a:solidFill>
            <a:round/>
            <a:headEnd/>
            <a:tailEnd/>
          </a:ln>
        </p:spPr>
        <p:txBody>
          <a:bodyPr/>
          <a:lstStyle/>
          <a:p>
            <a:endParaRPr lang="en-IN"/>
          </a:p>
        </p:txBody>
      </p:sp>
      <p:sp>
        <p:nvSpPr>
          <p:cNvPr id="22" name="Line 7"/>
          <p:cNvSpPr>
            <a:spLocks noChangeShapeType="1"/>
          </p:cNvSpPr>
          <p:nvPr/>
        </p:nvSpPr>
        <p:spPr bwMode="auto">
          <a:xfrm>
            <a:off x="9809480" y="6279197"/>
            <a:ext cx="88900" cy="63500"/>
          </a:xfrm>
          <a:prstGeom prst="line">
            <a:avLst/>
          </a:prstGeom>
          <a:noFill/>
          <a:ln w="63500">
            <a:solidFill>
              <a:schemeClr val="tx1"/>
            </a:solidFill>
            <a:round/>
            <a:headEnd/>
            <a:tailEnd/>
          </a:ln>
        </p:spPr>
        <p:txBody>
          <a:bodyPr/>
          <a:lstStyle/>
          <a:p>
            <a:endParaRPr lang="en-IN"/>
          </a:p>
        </p:txBody>
      </p:sp>
      <p:sp>
        <p:nvSpPr>
          <p:cNvPr id="23" name="Text Box 8"/>
          <p:cNvSpPr txBox="1">
            <a:spLocks noChangeArrowheads="1"/>
          </p:cNvSpPr>
          <p:nvPr/>
        </p:nvSpPr>
        <p:spPr bwMode="auto">
          <a:xfrm>
            <a:off x="8056880" y="5902961"/>
            <a:ext cx="457200" cy="579437"/>
          </a:xfrm>
          <a:prstGeom prst="rect">
            <a:avLst/>
          </a:prstGeom>
          <a:noFill/>
          <a:ln w="9525">
            <a:noFill/>
            <a:miter lim="800000"/>
            <a:headEnd/>
            <a:tailEnd/>
          </a:ln>
        </p:spPr>
        <p:txBody>
          <a:bodyPr>
            <a:spAutoFit/>
          </a:bodyPr>
          <a:lstStyle/>
          <a:p>
            <a:pPr>
              <a:spcBef>
                <a:spcPct val="50000"/>
              </a:spcBef>
            </a:pPr>
            <a:r>
              <a:rPr lang="en-US" sz="3200" b="1" dirty="0"/>
              <a:t>X</a:t>
            </a:r>
          </a:p>
        </p:txBody>
      </p:sp>
      <p:pic>
        <p:nvPicPr>
          <p:cNvPr id="24" name="Picture 14" descr="SCAN007"/>
          <p:cNvPicPr>
            <a:picLocks noChangeAspect="1" noChangeArrowheads="1"/>
          </p:cNvPicPr>
          <p:nvPr/>
        </p:nvPicPr>
        <p:blipFill>
          <a:blip r:embed="rId4"/>
          <a:srcRect l="2971" t="9283" r="4950" b="38989"/>
          <a:stretch>
            <a:fillRect/>
          </a:stretch>
        </p:blipFill>
        <p:spPr bwMode="auto">
          <a:xfrm>
            <a:off x="2308860" y="1715776"/>
            <a:ext cx="4191000" cy="4064000"/>
          </a:xfrm>
          <a:prstGeom prst="rect">
            <a:avLst/>
          </a:prstGeom>
          <a:noFill/>
          <a:ln w="9525">
            <a:noFill/>
            <a:miter lim="800000"/>
            <a:headEnd/>
            <a:tailEnd/>
          </a:ln>
        </p:spPr>
      </p:pic>
    </p:spTree>
    <p:extLst>
      <p:ext uri="{BB962C8B-B14F-4D97-AF65-F5344CB8AC3E}">
        <p14:creationId xmlns:p14="http://schemas.microsoft.com/office/powerpoint/2010/main" val="3572793148"/>
      </p:ext>
    </p:extLst>
  </p:cSld>
  <p:clrMapOvr>
    <a:masterClrMapping/>
  </p:clrMapOvr>
  <p:transition>
    <p:circl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smtClean="0">
                <a:solidFill>
                  <a:srgbClr val="C00000"/>
                </a:solidFill>
              </a:rPr>
              <a:t>Second </a:t>
            </a:r>
            <a:r>
              <a:rPr lang="en-US" sz="2800" b="1" dirty="0">
                <a:solidFill>
                  <a:srgbClr val="C00000"/>
                </a:solidFill>
              </a:rPr>
              <a:t>Polling Officer</a:t>
            </a:r>
            <a:endParaRPr lang="en-IN" sz="2800" dirty="0">
              <a:solidFill>
                <a:srgbClr val="C00000"/>
              </a:solidFill>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graphicFrame>
        <p:nvGraphicFramePr>
          <p:cNvPr id="13" name="Content Placeholder 7"/>
          <p:cNvGraphicFramePr>
            <a:graphicFrameLocks noGrp="1"/>
          </p:cNvGraphicFramePr>
          <p:nvPr>
            <p:ph idx="1"/>
            <p:extLst>
              <p:ext uri="{D42A27DB-BD31-4B8C-83A1-F6EECF244321}">
                <p14:modId xmlns:p14="http://schemas.microsoft.com/office/powerpoint/2010/main" val="142536751"/>
              </p:ext>
            </p:extLst>
          </p:nvPr>
        </p:nvGraphicFramePr>
        <p:xfrm>
          <a:off x="1731399" y="1584553"/>
          <a:ext cx="8382000" cy="51922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238431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graphicEl>
                                              <a:dgm id="{8D28A197-F303-7E4F-9068-4E6A88B8FF0F}"/>
                                            </p:graphicEl>
                                          </p:spTgt>
                                        </p:tgtEl>
                                        <p:attrNameLst>
                                          <p:attrName>style.visibility</p:attrName>
                                        </p:attrNameLst>
                                      </p:cBhvr>
                                      <p:to>
                                        <p:strVal val="visible"/>
                                      </p:to>
                                    </p:set>
                                    <p:animEffect transition="in" filter="circle(in)">
                                      <p:cBhvr>
                                        <p:cTn id="7" dur="2000"/>
                                        <p:tgtEl>
                                          <p:spTgt spid="13">
                                            <p:graphicEl>
                                              <a:dgm id="{8D28A197-F303-7E4F-9068-4E6A88B8FF0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graphicEl>
                                              <a:dgm id="{ECCF22FE-2984-8A42-8E4B-DDC94687EE8C}"/>
                                            </p:graphicEl>
                                          </p:spTgt>
                                        </p:tgtEl>
                                        <p:attrNameLst>
                                          <p:attrName>style.visibility</p:attrName>
                                        </p:attrNameLst>
                                      </p:cBhvr>
                                      <p:to>
                                        <p:strVal val="visible"/>
                                      </p:to>
                                    </p:set>
                                    <p:animEffect transition="in" filter="circle(in)">
                                      <p:cBhvr>
                                        <p:cTn id="12" dur="2000"/>
                                        <p:tgtEl>
                                          <p:spTgt spid="13">
                                            <p:graphicEl>
                                              <a:dgm id="{ECCF22FE-2984-8A42-8E4B-DDC94687EE8C}"/>
                                            </p:graphic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3">
                                            <p:graphicEl>
                                              <a:dgm id="{91A43B1B-A486-0B48-ADD4-991AE4D35300}"/>
                                            </p:graphicEl>
                                          </p:spTgt>
                                        </p:tgtEl>
                                        <p:attrNameLst>
                                          <p:attrName>style.visibility</p:attrName>
                                        </p:attrNameLst>
                                      </p:cBhvr>
                                      <p:to>
                                        <p:strVal val="visible"/>
                                      </p:to>
                                    </p:set>
                                    <p:animEffect transition="in" filter="circle(in)">
                                      <p:cBhvr>
                                        <p:cTn id="15" dur="2000"/>
                                        <p:tgtEl>
                                          <p:spTgt spid="13">
                                            <p:graphicEl>
                                              <a:dgm id="{91A43B1B-A486-0B48-ADD4-991AE4D3530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graphicEl>
                                              <a:dgm id="{55270451-7F3C-8D40-AE56-CDD05582BB97}"/>
                                            </p:graphicEl>
                                          </p:spTgt>
                                        </p:tgtEl>
                                        <p:attrNameLst>
                                          <p:attrName>style.visibility</p:attrName>
                                        </p:attrNameLst>
                                      </p:cBhvr>
                                      <p:to>
                                        <p:strVal val="visible"/>
                                      </p:to>
                                    </p:set>
                                    <p:animEffect transition="in" filter="circle(in)">
                                      <p:cBhvr>
                                        <p:cTn id="20" dur="2000"/>
                                        <p:tgtEl>
                                          <p:spTgt spid="13">
                                            <p:graphicEl>
                                              <a:dgm id="{55270451-7F3C-8D40-AE56-CDD05582BB97}"/>
                                            </p:graphicEl>
                                          </p:spTgt>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3">
                                            <p:graphicEl>
                                              <a:dgm id="{D5C42CCE-2CF3-CB40-BF08-2FE5C82304D0}"/>
                                            </p:graphicEl>
                                          </p:spTgt>
                                        </p:tgtEl>
                                        <p:attrNameLst>
                                          <p:attrName>style.visibility</p:attrName>
                                        </p:attrNameLst>
                                      </p:cBhvr>
                                      <p:to>
                                        <p:strVal val="visible"/>
                                      </p:to>
                                    </p:set>
                                    <p:animEffect transition="in" filter="circle(in)">
                                      <p:cBhvr>
                                        <p:cTn id="23" dur="2000"/>
                                        <p:tgtEl>
                                          <p:spTgt spid="13">
                                            <p:graphicEl>
                                              <a:dgm id="{D5C42CCE-2CF3-CB40-BF08-2FE5C82304D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3">
                                            <p:graphicEl>
                                              <a:dgm id="{113A2ECF-81AC-FF4A-8589-D78419671F02}"/>
                                            </p:graphicEl>
                                          </p:spTgt>
                                        </p:tgtEl>
                                        <p:attrNameLst>
                                          <p:attrName>style.visibility</p:attrName>
                                        </p:attrNameLst>
                                      </p:cBhvr>
                                      <p:to>
                                        <p:strVal val="visible"/>
                                      </p:to>
                                    </p:set>
                                    <p:animEffect transition="in" filter="circle(in)">
                                      <p:cBhvr>
                                        <p:cTn id="28" dur="2000"/>
                                        <p:tgtEl>
                                          <p:spTgt spid="13">
                                            <p:graphicEl>
                                              <a:dgm id="{113A2ECF-81AC-FF4A-8589-D78419671F02}"/>
                                            </p:graphicEl>
                                          </p:spTgt>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3">
                                            <p:graphicEl>
                                              <a:dgm id="{657905EF-9955-5D41-BCFF-98AA00720CCF}"/>
                                            </p:graphicEl>
                                          </p:spTgt>
                                        </p:tgtEl>
                                        <p:attrNameLst>
                                          <p:attrName>style.visibility</p:attrName>
                                        </p:attrNameLst>
                                      </p:cBhvr>
                                      <p:to>
                                        <p:strVal val="visible"/>
                                      </p:to>
                                    </p:set>
                                    <p:animEffect transition="in" filter="circle(in)">
                                      <p:cBhvr>
                                        <p:cTn id="31" dur="2000"/>
                                        <p:tgtEl>
                                          <p:spTgt spid="13">
                                            <p:graphicEl>
                                              <a:dgm id="{657905EF-9955-5D41-BCFF-98AA00720CCF}"/>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3">
                                            <p:graphicEl>
                                              <a:dgm id="{A9070612-53EF-B84A-8DD5-DE8EBB59294D}"/>
                                            </p:graphicEl>
                                          </p:spTgt>
                                        </p:tgtEl>
                                        <p:attrNameLst>
                                          <p:attrName>style.visibility</p:attrName>
                                        </p:attrNameLst>
                                      </p:cBhvr>
                                      <p:to>
                                        <p:strVal val="visible"/>
                                      </p:to>
                                    </p:set>
                                    <p:animEffect transition="in" filter="circle(in)">
                                      <p:cBhvr>
                                        <p:cTn id="36" dur="2000"/>
                                        <p:tgtEl>
                                          <p:spTgt spid="13">
                                            <p:graphicEl>
                                              <a:dgm id="{A9070612-53EF-B84A-8DD5-DE8EBB59294D}"/>
                                            </p:graphicEl>
                                          </p:spTgt>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3">
                                            <p:graphicEl>
                                              <a:dgm id="{33880FE0-1840-8541-862A-0AC4052849F0}"/>
                                            </p:graphicEl>
                                          </p:spTgt>
                                        </p:tgtEl>
                                        <p:attrNameLst>
                                          <p:attrName>style.visibility</p:attrName>
                                        </p:attrNameLst>
                                      </p:cBhvr>
                                      <p:to>
                                        <p:strVal val="visible"/>
                                      </p:to>
                                    </p:set>
                                    <p:animEffect transition="in" filter="circle(in)">
                                      <p:cBhvr>
                                        <p:cTn id="39" dur="2000"/>
                                        <p:tgtEl>
                                          <p:spTgt spid="13">
                                            <p:graphicEl>
                                              <a:dgm id="{33880FE0-1840-8541-862A-0AC4052849F0}"/>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3">
                                            <p:graphicEl>
                                              <a:dgm id="{CDD0DFE4-E32E-F442-9656-9EBB77931EAF}"/>
                                            </p:graphicEl>
                                          </p:spTgt>
                                        </p:tgtEl>
                                        <p:attrNameLst>
                                          <p:attrName>style.visibility</p:attrName>
                                        </p:attrNameLst>
                                      </p:cBhvr>
                                      <p:to>
                                        <p:strVal val="visible"/>
                                      </p:to>
                                    </p:set>
                                    <p:animEffect transition="in" filter="circle(in)">
                                      <p:cBhvr>
                                        <p:cTn id="44" dur="2000"/>
                                        <p:tgtEl>
                                          <p:spTgt spid="13">
                                            <p:graphicEl>
                                              <a:dgm id="{CDD0DFE4-E32E-F442-9656-9EBB77931EAF}"/>
                                            </p:graphicEl>
                                          </p:spTgt>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13">
                                            <p:graphicEl>
                                              <a:dgm id="{A9F38385-8DA9-144F-89A9-95D308184F0C}"/>
                                            </p:graphicEl>
                                          </p:spTgt>
                                        </p:tgtEl>
                                        <p:attrNameLst>
                                          <p:attrName>style.visibility</p:attrName>
                                        </p:attrNameLst>
                                      </p:cBhvr>
                                      <p:to>
                                        <p:strVal val="visible"/>
                                      </p:to>
                                    </p:set>
                                    <p:animEffect transition="in" filter="circle(in)">
                                      <p:cBhvr>
                                        <p:cTn id="47" dur="2000"/>
                                        <p:tgtEl>
                                          <p:spTgt spid="13">
                                            <p:graphicEl>
                                              <a:dgm id="{A9F38385-8DA9-144F-89A9-95D308184F0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smtClean="0">
                <a:solidFill>
                  <a:srgbClr val="C00000"/>
                </a:solidFill>
              </a:rPr>
              <a:t>Second </a:t>
            </a:r>
            <a:r>
              <a:rPr lang="en-US" sz="2800" b="1" dirty="0">
                <a:solidFill>
                  <a:srgbClr val="C00000"/>
                </a:solidFill>
              </a:rPr>
              <a:t>Polling Officer</a:t>
            </a:r>
            <a:endParaRPr lang="en-IN" sz="2800" dirty="0">
              <a:solidFill>
                <a:srgbClr val="C00000"/>
              </a:solidFill>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
        <p:nvSpPr>
          <p:cNvPr id="2" name="Rectangle 1"/>
          <p:cNvSpPr/>
          <p:nvPr/>
        </p:nvSpPr>
        <p:spPr>
          <a:xfrm>
            <a:off x="3163309" y="1615726"/>
            <a:ext cx="5037341" cy="369332"/>
          </a:xfrm>
          <a:prstGeom prst="rect">
            <a:avLst/>
          </a:prstGeom>
        </p:spPr>
        <p:txBody>
          <a:bodyPr wrap="none">
            <a:spAutoFit/>
          </a:bodyPr>
          <a:lstStyle/>
          <a:p>
            <a:r>
              <a:rPr lang="en-US" b="1" dirty="0">
                <a:solidFill>
                  <a:srgbClr val="800000"/>
                </a:solidFill>
                <a:effectLst>
                  <a:outerShdw blurRad="38100" dist="38100" dir="2700000" algn="tl">
                    <a:srgbClr val="000000">
                      <a:alpha val="43137"/>
                    </a:srgbClr>
                  </a:outerShdw>
                </a:effectLst>
                <a:latin typeface="Franklin Gothic Book" pitchFamily="34" charset="0"/>
              </a:rPr>
              <a:t>FINER POINTS OF APPLICATION OF INDELIBLE INK</a:t>
            </a:r>
          </a:p>
        </p:txBody>
      </p:sp>
      <p:sp>
        <p:nvSpPr>
          <p:cNvPr id="13" name="Rectangle 2"/>
          <p:cNvSpPr>
            <a:spLocks noGrp="1" noChangeArrowheads="1"/>
          </p:cNvSpPr>
          <p:nvPr>
            <p:ph idx="1"/>
          </p:nvPr>
        </p:nvSpPr>
        <p:spPr>
          <a:xfrm>
            <a:off x="1412240" y="2088628"/>
            <a:ext cx="8788400" cy="4007371"/>
          </a:xfrm>
        </p:spPr>
        <p:txBody>
          <a:bodyPr>
            <a:noAutofit/>
          </a:bodyPr>
          <a:lstStyle/>
          <a:p>
            <a:pPr algn="just">
              <a:lnSpc>
                <a:spcPts val="3000"/>
              </a:lnSpc>
              <a:spcBef>
                <a:spcPts val="600"/>
              </a:spcBef>
              <a:spcAft>
                <a:spcPts val="600"/>
              </a:spcAft>
              <a:buClr>
                <a:srgbClr val="996633"/>
              </a:buClr>
              <a:buSzPct val="80000"/>
            </a:pPr>
            <a:r>
              <a:rPr lang="en-US" b="1" dirty="0" smtClean="0"/>
              <a:t>After identity  of elector is verified by the 1</a:t>
            </a:r>
            <a:r>
              <a:rPr lang="en-US" b="1" baseline="30000" dirty="0" smtClean="0"/>
              <a:t>st</a:t>
            </a:r>
            <a:r>
              <a:rPr lang="en-US" b="1" dirty="0" smtClean="0"/>
              <a:t>  Polling Officer, the 2</a:t>
            </a:r>
            <a:r>
              <a:rPr lang="en-US" b="1" baseline="30000" dirty="0" smtClean="0"/>
              <a:t>nd</a:t>
            </a:r>
            <a:r>
              <a:rPr lang="en-US" b="1" dirty="0" smtClean="0"/>
              <a:t> Polling Officer to inspect of the left hand forefinger.</a:t>
            </a:r>
          </a:p>
          <a:p>
            <a:pPr algn="just">
              <a:lnSpc>
                <a:spcPts val="3000"/>
              </a:lnSpc>
              <a:spcBef>
                <a:spcPts val="600"/>
              </a:spcBef>
              <a:spcAft>
                <a:spcPts val="600"/>
              </a:spcAft>
              <a:buClr>
                <a:srgbClr val="996633"/>
              </a:buClr>
              <a:buSzPct val="80000"/>
            </a:pPr>
            <a:r>
              <a:rPr lang="en-US" b="1" dirty="0" smtClean="0"/>
              <a:t>If no mark is seen, apply indelible ink – a line from the top end of the nail to the bottom of the first joint.</a:t>
            </a:r>
          </a:p>
          <a:p>
            <a:pPr algn="just">
              <a:lnSpc>
                <a:spcPts val="3000"/>
              </a:lnSpc>
              <a:spcBef>
                <a:spcPts val="600"/>
              </a:spcBef>
              <a:spcAft>
                <a:spcPts val="600"/>
              </a:spcAft>
              <a:buClr>
                <a:srgbClr val="996633"/>
              </a:buClr>
              <a:buSzPct val="80000"/>
            </a:pPr>
            <a:r>
              <a:rPr lang="en-US" b="1" dirty="0" smtClean="0"/>
              <a:t>If the elector refuses to allow his left forefinger to be inspected or marked as per instruction, has the mark already or does any act to remove the ink, do not allow him to vote.</a:t>
            </a:r>
            <a:endParaRPr lang="en-US" b="1" dirty="0"/>
          </a:p>
        </p:txBody>
      </p:sp>
    </p:spTree>
    <p:extLst>
      <p:ext uri="{BB962C8B-B14F-4D97-AF65-F5344CB8AC3E}">
        <p14:creationId xmlns:p14="http://schemas.microsoft.com/office/powerpoint/2010/main" val="3654701769"/>
      </p:ext>
    </p:extLst>
  </p:cSld>
  <p:clrMapOvr>
    <a:masterClrMapping/>
  </p:clrMapOvr>
  <p:transition>
    <p:circl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smtClean="0">
                <a:solidFill>
                  <a:srgbClr val="C00000"/>
                </a:solidFill>
              </a:rPr>
              <a:t>Second </a:t>
            </a:r>
            <a:r>
              <a:rPr lang="en-US" sz="2800" b="1" dirty="0">
                <a:solidFill>
                  <a:srgbClr val="C00000"/>
                </a:solidFill>
              </a:rPr>
              <a:t>Polling Officer</a:t>
            </a:r>
            <a:endParaRPr lang="en-IN" sz="2800" dirty="0">
              <a:solidFill>
                <a:srgbClr val="C00000"/>
              </a:solidFill>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
        <p:nvSpPr>
          <p:cNvPr id="2" name="Rectangle 1"/>
          <p:cNvSpPr/>
          <p:nvPr/>
        </p:nvSpPr>
        <p:spPr>
          <a:xfrm>
            <a:off x="3163309" y="1615726"/>
            <a:ext cx="5037341" cy="369332"/>
          </a:xfrm>
          <a:prstGeom prst="rect">
            <a:avLst/>
          </a:prstGeom>
        </p:spPr>
        <p:txBody>
          <a:bodyPr wrap="none">
            <a:spAutoFit/>
          </a:bodyPr>
          <a:lstStyle/>
          <a:p>
            <a:r>
              <a:rPr lang="en-US" b="1" dirty="0">
                <a:solidFill>
                  <a:srgbClr val="800000"/>
                </a:solidFill>
                <a:effectLst>
                  <a:outerShdw blurRad="38100" dist="38100" dir="2700000" algn="tl">
                    <a:srgbClr val="000000">
                      <a:alpha val="43137"/>
                    </a:srgbClr>
                  </a:outerShdw>
                </a:effectLst>
                <a:latin typeface="Franklin Gothic Book" pitchFamily="34" charset="0"/>
              </a:rPr>
              <a:t>FINER POINTS OF APPLICATION OF INDELIBLE INK</a:t>
            </a:r>
          </a:p>
        </p:txBody>
      </p:sp>
      <p:sp>
        <p:nvSpPr>
          <p:cNvPr id="13" name="Rectangle 2"/>
          <p:cNvSpPr>
            <a:spLocks noGrp="1" noChangeArrowheads="1"/>
          </p:cNvSpPr>
          <p:nvPr>
            <p:ph idx="1"/>
          </p:nvPr>
        </p:nvSpPr>
        <p:spPr>
          <a:xfrm>
            <a:off x="1412240" y="2088628"/>
            <a:ext cx="8788400" cy="4007371"/>
          </a:xfrm>
        </p:spPr>
        <p:txBody>
          <a:bodyPr>
            <a:noAutofit/>
          </a:bodyPr>
          <a:lstStyle/>
          <a:p>
            <a:pPr algn="just">
              <a:lnSpc>
                <a:spcPts val="3000"/>
              </a:lnSpc>
              <a:spcBef>
                <a:spcPts val="600"/>
              </a:spcBef>
              <a:spcAft>
                <a:spcPts val="600"/>
              </a:spcAft>
              <a:buClr>
                <a:srgbClr val="996633"/>
              </a:buClr>
              <a:buSzPct val="80000"/>
            </a:pPr>
            <a:r>
              <a:rPr lang="en-US" b="1" dirty="0"/>
              <a:t>If he has no left hand forefinger, apply indelible ink on any finger of left hand.</a:t>
            </a:r>
          </a:p>
          <a:p>
            <a:pPr algn="just">
              <a:lnSpc>
                <a:spcPts val="3000"/>
              </a:lnSpc>
              <a:spcBef>
                <a:spcPts val="600"/>
              </a:spcBef>
              <a:spcAft>
                <a:spcPts val="600"/>
              </a:spcAft>
              <a:buClr>
                <a:srgbClr val="996633"/>
              </a:buClr>
              <a:buSzPct val="80000"/>
            </a:pPr>
            <a:r>
              <a:rPr lang="en-US" b="1" dirty="0"/>
              <a:t>If no finger on left hand, apply ink on his right hand forefinger.</a:t>
            </a:r>
          </a:p>
          <a:p>
            <a:pPr algn="just">
              <a:lnSpc>
                <a:spcPts val="3000"/>
              </a:lnSpc>
              <a:spcBef>
                <a:spcPts val="600"/>
              </a:spcBef>
              <a:spcAft>
                <a:spcPts val="600"/>
              </a:spcAft>
              <a:buClr>
                <a:srgbClr val="996633"/>
              </a:buClr>
              <a:buSzPct val="80000"/>
            </a:pPr>
            <a:r>
              <a:rPr lang="en-US" b="1" dirty="0"/>
              <a:t>If no right hand forefinger, on any finger of right hand starting with his forefinger.</a:t>
            </a:r>
          </a:p>
          <a:p>
            <a:pPr algn="just">
              <a:lnSpc>
                <a:spcPts val="3000"/>
              </a:lnSpc>
              <a:spcBef>
                <a:spcPts val="600"/>
              </a:spcBef>
              <a:spcAft>
                <a:spcPts val="600"/>
              </a:spcAft>
              <a:buClr>
                <a:srgbClr val="996633"/>
              </a:buClr>
              <a:buSzPct val="80000"/>
            </a:pPr>
            <a:r>
              <a:rPr lang="en-US" b="1" dirty="0"/>
              <a:t>If he has no finger on either hand – apply on such stump of his left or right hand</a:t>
            </a:r>
            <a:r>
              <a:rPr lang="en-US" sz="3000" b="1" dirty="0"/>
              <a:t>.</a:t>
            </a:r>
          </a:p>
        </p:txBody>
      </p:sp>
    </p:spTree>
    <p:extLst>
      <p:ext uri="{BB962C8B-B14F-4D97-AF65-F5344CB8AC3E}">
        <p14:creationId xmlns:p14="http://schemas.microsoft.com/office/powerpoint/2010/main" val="3267132919"/>
      </p:ext>
    </p:extLst>
  </p:cSld>
  <p:clrMapOvr>
    <a:masterClrMapping/>
  </p:clrMapOvr>
  <p:transition>
    <p:circl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smtClean="0">
                <a:solidFill>
                  <a:srgbClr val="C00000"/>
                </a:solidFill>
              </a:rPr>
              <a:t>Second </a:t>
            </a:r>
            <a:r>
              <a:rPr lang="en-US" sz="2800" b="1" dirty="0">
                <a:solidFill>
                  <a:srgbClr val="C00000"/>
                </a:solidFill>
              </a:rPr>
              <a:t>Polling Officer</a:t>
            </a:r>
            <a:endParaRPr lang="en-IN" sz="2800" dirty="0">
              <a:solidFill>
                <a:srgbClr val="C00000"/>
              </a:solidFill>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
        <p:nvSpPr>
          <p:cNvPr id="2" name="Rectangle 1"/>
          <p:cNvSpPr/>
          <p:nvPr/>
        </p:nvSpPr>
        <p:spPr>
          <a:xfrm>
            <a:off x="3183628" y="1615726"/>
            <a:ext cx="6895092" cy="461665"/>
          </a:xfrm>
          <a:prstGeom prst="rect">
            <a:avLst/>
          </a:prstGeom>
        </p:spPr>
        <p:txBody>
          <a:bodyPr wrap="square">
            <a:spAutoFit/>
          </a:bodyPr>
          <a:lstStyle/>
          <a:p>
            <a:r>
              <a:rPr lang="en-US" sz="2400" b="1" dirty="0" smtClean="0">
                <a:solidFill>
                  <a:srgbClr val="800000"/>
                </a:solidFill>
                <a:effectLst>
                  <a:outerShdw blurRad="38100" dist="38100" dir="2700000" algn="tl">
                    <a:srgbClr val="000000">
                      <a:alpha val="43137"/>
                    </a:srgbClr>
                  </a:outerShdw>
                </a:effectLst>
                <a:latin typeface="Franklin Gothic Book" pitchFamily="34" charset="0"/>
              </a:rPr>
              <a:t>APPLICATION </a:t>
            </a:r>
            <a:r>
              <a:rPr lang="en-US" sz="2400" b="1" dirty="0">
                <a:solidFill>
                  <a:srgbClr val="800000"/>
                </a:solidFill>
                <a:effectLst>
                  <a:outerShdw blurRad="38100" dist="38100" dir="2700000" algn="tl">
                    <a:srgbClr val="000000">
                      <a:alpha val="43137"/>
                    </a:srgbClr>
                  </a:outerShdw>
                </a:effectLst>
                <a:latin typeface="Franklin Gothic Book" pitchFamily="34" charset="0"/>
              </a:rPr>
              <a:t>OF INDELIBLE </a:t>
            </a:r>
            <a:r>
              <a:rPr lang="en-US" sz="2400" b="1" dirty="0" smtClean="0">
                <a:solidFill>
                  <a:srgbClr val="800000"/>
                </a:solidFill>
                <a:effectLst>
                  <a:outerShdw blurRad="38100" dist="38100" dir="2700000" algn="tl">
                    <a:srgbClr val="000000">
                      <a:alpha val="43137"/>
                    </a:srgbClr>
                  </a:outerShdw>
                </a:effectLst>
                <a:latin typeface="Franklin Gothic Book" pitchFamily="34" charset="0"/>
              </a:rPr>
              <a:t>INK FOR COMPANION</a:t>
            </a:r>
            <a:endParaRPr lang="en-US" sz="2400" b="1" dirty="0">
              <a:solidFill>
                <a:srgbClr val="800000"/>
              </a:solidFill>
              <a:effectLst>
                <a:outerShdw blurRad="38100" dist="38100" dir="2700000" algn="tl">
                  <a:srgbClr val="000000">
                    <a:alpha val="43137"/>
                  </a:srgbClr>
                </a:outerShdw>
              </a:effectLst>
              <a:latin typeface="Franklin Gothic Book" pitchFamily="34" charset="0"/>
            </a:endParaRPr>
          </a:p>
        </p:txBody>
      </p:sp>
      <p:sp>
        <p:nvSpPr>
          <p:cNvPr id="13" name="Rectangle 2"/>
          <p:cNvSpPr>
            <a:spLocks noGrp="1" noChangeArrowheads="1"/>
          </p:cNvSpPr>
          <p:nvPr>
            <p:ph idx="1"/>
          </p:nvPr>
        </p:nvSpPr>
        <p:spPr>
          <a:xfrm>
            <a:off x="1412240" y="2751871"/>
            <a:ext cx="8788400" cy="4007371"/>
          </a:xfrm>
        </p:spPr>
        <p:txBody>
          <a:bodyPr>
            <a:noAutofit/>
          </a:bodyPr>
          <a:lstStyle/>
          <a:p>
            <a:pPr algn="just">
              <a:lnSpc>
                <a:spcPts val="3000"/>
              </a:lnSpc>
              <a:spcBef>
                <a:spcPts val="600"/>
              </a:spcBef>
              <a:spcAft>
                <a:spcPts val="600"/>
              </a:spcAft>
              <a:buClr>
                <a:srgbClr val="996633"/>
              </a:buClr>
              <a:buSzPct val="80000"/>
            </a:pPr>
            <a:r>
              <a:rPr lang="en-US" b="1" dirty="0" smtClean="0"/>
              <a:t>Indelible </a:t>
            </a:r>
            <a:r>
              <a:rPr lang="en-US" b="1" dirty="0"/>
              <a:t>ink shall be applied on the right index finger of the COMPANION also</a:t>
            </a:r>
            <a:r>
              <a:rPr lang="en-US" b="1" dirty="0" smtClean="0"/>
              <a:t>.</a:t>
            </a:r>
          </a:p>
          <a:p>
            <a:pPr algn="just">
              <a:lnSpc>
                <a:spcPts val="3000"/>
              </a:lnSpc>
              <a:spcBef>
                <a:spcPts val="600"/>
              </a:spcBef>
              <a:spcAft>
                <a:spcPts val="600"/>
              </a:spcAft>
              <a:buClr>
                <a:srgbClr val="996633"/>
              </a:buClr>
              <a:buSzPct val="80000"/>
            </a:pPr>
            <a:r>
              <a:rPr lang="en-US" b="1" dirty="0"/>
              <a:t>A person cannot act as a companion of more than one elector.</a:t>
            </a:r>
          </a:p>
          <a:p>
            <a:pPr algn="just">
              <a:lnSpc>
                <a:spcPts val="3000"/>
              </a:lnSpc>
              <a:spcBef>
                <a:spcPts val="600"/>
              </a:spcBef>
              <a:spcAft>
                <a:spcPts val="600"/>
              </a:spcAft>
              <a:buClr>
                <a:srgbClr val="996633"/>
              </a:buClr>
              <a:buSzPct val="80000"/>
              <a:buFont typeface="Wingdings" pitchFamily="2" charset="2"/>
              <a:buChar char="v"/>
            </a:pPr>
            <a:endParaRPr lang="en-US" b="1" dirty="0">
              <a:solidFill>
                <a:srgbClr val="0070C0"/>
              </a:solidFill>
            </a:endParaRPr>
          </a:p>
        </p:txBody>
      </p:sp>
    </p:spTree>
    <p:extLst>
      <p:ext uri="{BB962C8B-B14F-4D97-AF65-F5344CB8AC3E}">
        <p14:creationId xmlns:p14="http://schemas.microsoft.com/office/powerpoint/2010/main" val="3524245544"/>
      </p:ext>
    </p:extLst>
  </p:cSld>
  <p:clrMapOvr>
    <a:masterClrMapping/>
  </p:clrMapOvr>
  <p:transition>
    <p:circl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smtClean="0">
                <a:solidFill>
                  <a:srgbClr val="C00000"/>
                </a:solidFill>
              </a:rPr>
              <a:t>Second </a:t>
            </a:r>
            <a:r>
              <a:rPr lang="en-US" sz="2800" b="1" dirty="0">
                <a:solidFill>
                  <a:srgbClr val="C00000"/>
                </a:solidFill>
              </a:rPr>
              <a:t>Polling Officer</a:t>
            </a:r>
            <a:endParaRPr lang="en-IN" sz="2800" dirty="0">
              <a:solidFill>
                <a:srgbClr val="C00000"/>
              </a:solidFill>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
        <p:nvSpPr>
          <p:cNvPr id="13" name="Rectangle 2"/>
          <p:cNvSpPr>
            <a:spLocks noGrp="1" noChangeArrowheads="1"/>
          </p:cNvSpPr>
          <p:nvPr>
            <p:ph idx="1"/>
          </p:nvPr>
        </p:nvSpPr>
        <p:spPr>
          <a:xfrm>
            <a:off x="1412240" y="2426751"/>
            <a:ext cx="8788400" cy="4007371"/>
          </a:xfrm>
        </p:spPr>
        <p:txBody>
          <a:bodyPr>
            <a:noAutofit/>
          </a:bodyPr>
          <a:lstStyle/>
          <a:p>
            <a:pPr marL="539750" indent="-457200" algn="just">
              <a:spcBef>
                <a:spcPts val="600"/>
              </a:spcBef>
              <a:spcAft>
                <a:spcPts val="600"/>
              </a:spcAft>
              <a:buClr>
                <a:srgbClr val="A51A44"/>
              </a:buClr>
              <a:buSzPct val="80000"/>
              <a:defRPr/>
            </a:pPr>
            <a:r>
              <a:rPr lang="en-US" b="1" dirty="0">
                <a:latin typeface="Franklin Gothic Book" pitchFamily="34" charset="0"/>
              </a:rPr>
              <a:t>After applying indelible ink get signature/thumb impression in the register.</a:t>
            </a:r>
          </a:p>
          <a:p>
            <a:pPr marL="539750" indent="-457200" algn="just">
              <a:spcBef>
                <a:spcPts val="600"/>
              </a:spcBef>
              <a:spcAft>
                <a:spcPts val="600"/>
              </a:spcAft>
              <a:buClr>
                <a:srgbClr val="A51A44"/>
              </a:buClr>
              <a:buSzPct val="80000"/>
              <a:defRPr/>
            </a:pPr>
            <a:r>
              <a:rPr lang="en-US" b="1" dirty="0">
                <a:latin typeface="Franklin Gothic Book" pitchFamily="34" charset="0"/>
              </a:rPr>
              <a:t>In col.2 write the Sl. No. of the elector in electoral roll (like 191, 709).</a:t>
            </a:r>
          </a:p>
          <a:p>
            <a:pPr marL="539750" indent="-457200" algn="just">
              <a:spcBef>
                <a:spcPts val="600"/>
              </a:spcBef>
              <a:spcAft>
                <a:spcPts val="600"/>
              </a:spcAft>
              <a:buClr>
                <a:srgbClr val="A51A44"/>
              </a:buClr>
              <a:buSzPct val="80000"/>
              <a:defRPr/>
            </a:pPr>
            <a:r>
              <a:rPr lang="en-US" b="1" dirty="0">
                <a:latin typeface="Franklin Gothic Book" pitchFamily="34" charset="0"/>
              </a:rPr>
              <a:t>In col. 3, write details of the documents produced by the elector for proof of identification.</a:t>
            </a:r>
          </a:p>
          <a:p>
            <a:pPr marL="539750" indent="-457200" algn="just">
              <a:spcBef>
                <a:spcPts val="600"/>
              </a:spcBef>
              <a:spcAft>
                <a:spcPts val="600"/>
              </a:spcAft>
              <a:buClr>
                <a:srgbClr val="A51A44"/>
              </a:buClr>
              <a:buSzPct val="80000"/>
              <a:defRPr/>
            </a:pPr>
            <a:r>
              <a:rPr lang="en-US" b="1" dirty="0">
                <a:latin typeface="Franklin Gothic Book" pitchFamily="34" charset="0"/>
              </a:rPr>
              <a:t>Just mention “EP” for EPIC .</a:t>
            </a:r>
          </a:p>
          <a:p>
            <a:pPr marL="539750" indent="-457200" algn="just">
              <a:spcBef>
                <a:spcPts val="600"/>
              </a:spcBef>
              <a:spcAft>
                <a:spcPts val="600"/>
              </a:spcAft>
              <a:buClr>
                <a:srgbClr val="A51A44"/>
              </a:buClr>
              <a:buSzPct val="80000"/>
              <a:defRPr/>
            </a:pPr>
            <a:r>
              <a:rPr lang="en-US" b="1" dirty="0">
                <a:latin typeface="Franklin Gothic Book" pitchFamily="34" charset="0"/>
              </a:rPr>
              <a:t>The number of EPIC need not be mentioned.</a:t>
            </a:r>
          </a:p>
          <a:p>
            <a:pPr marL="0" indent="0" algn="just">
              <a:lnSpc>
                <a:spcPts val="3000"/>
              </a:lnSpc>
              <a:spcBef>
                <a:spcPts val="600"/>
              </a:spcBef>
              <a:spcAft>
                <a:spcPts val="600"/>
              </a:spcAft>
              <a:buClr>
                <a:srgbClr val="996633"/>
              </a:buClr>
              <a:buSzPct val="80000"/>
              <a:buNone/>
            </a:pPr>
            <a:endParaRPr lang="en-US" b="1" dirty="0">
              <a:solidFill>
                <a:srgbClr val="0070C0"/>
              </a:solidFill>
            </a:endParaRPr>
          </a:p>
        </p:txBody>
      </p:sp>
      <p:sp>
        <p:nvSpPr>
          <p:cNvPr id="8" name="Rectangle 7"/>
          <p:cNvSpPr/>
          <p:nvPr/>
        </p:nvSpPr>
        <p:spPr>
          <a:xfrm>
            <a:off x="3525520" y="1569559"/>
            <a:ext cx="4876800" cy="830997"/>
          </a:xfrm>
          <a:prstGeom prst="rect">
            <a:avLst/>
          </a:prstGeom>
        </p:spPr>
        <p:txBody>
          <a:bodyPr wrap="square">
            <a:spAutoFit/>
          </a:bodyPr>
          <a:lstStyle/>
          <a:p>
            <a:pPr algn="ctr">
              <a:defRPr/>
            </a:pPr>
            <a:r>
              <a:rPr lang="en-US" sz="2400" b="1" dirty="0">
                <a:solidFill>
                  <a:srgbClr val="C00000"/>
                </a:solidFill>
                <a:effectLst>
                  <a:outerShdw blurRad="38100" dist="38100" dir="2700000" algn="tl">
                    <a:srgbClr val="000000">
                      <a:alpha val="43137"/>
                    </a:srgbClr>
                  </a:outerShdw>
                </a:effectLst>
                <a:latin typeface="Franklin Gothic Book" pitchFamily="34" charset="0"/>
              </a:rPr>
              <a:t>ENTRIES IN REGISTER OF VOTERS (Form 17-A)</a:t>
            </a:r>
          </a:p>
        </p:txBody>
      </p:sp>
    </p:spTree>
    <p:extLst>
      <p:ext uri="{BB962C8B-B14F-4D97-AF65-F5344CB8AC3E}">
        <p14:creationId xmlns:p14="http://schemas.microsoft.com/office/powerpoint/2010/main" val="4061207185"/>
      </p:ext>
    </p:extLst>
  </p:cSld>
  <p:clrMapOvr>
    <a:masterClrMapping/>
  </p:clrMapOvr>
  <p:transition>
    <p:circl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smtClean="0">
                <a:solidFill>
                  <a:srgbClr val="C00000"/>
                </a:solidFill>
              </a:rPr>
              <a:t>Second </a:t>
            </a:r>
            <a:r>
              <a:rPr lang="en-US" sz="2800" b="1" dirty="0">
                <a:solidFill>
                  <a:srgbClr val="C00000"/>
                </a:solidFill>
              </a:rPr>
              <a:t>Polling Officer</a:t>
            </a:r>
            <a:endParaRPr lang="en-IN" sz="2800" dirty="0">
              <a:solidFill>
                <a:srgbClr val="C00000"/>
              </a:solidFill>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
        <p:nvSpPr>
          <p:cNvPr id="13" name="Rectangle 2"/>
          <p:cNvSpPr>
            <a:spLocks noGrp="1" noChangeArrowheads="1"/>
          </p:cNvSpPr>
          <p:nvPr>
            <p:ph idx="1"/>
          </p:nvPr>
        </p:nvSpPr>
        <p:spPr>
          <a:xfrm>
            <a:off x="1412240" y="2426751"/>
            <a:ext cx="8788400" cy="4007371"/>
          </a:xfrm>
        </p:spPr>
        <p:txBody>
          <a:bodyPr>
            <a:noAutofit/>
          </a:bodyPr>
          <a:lstStyle/>
          <a:p>
            <a:pPr marL="539750" indent="-457200" algn="just">
              <a:spcBef>
                <a:spcPts val="600"/>
              </a:spcBef>
              <a:spcAft>
                <a:spcPts val="600"/>
              </a:spcAft>
              <a:buClr>
                <a:srgbClr val="A51A44"/>
              </a:buClr>
              <a:buSzPct val="80000"/>
              <a:defRPr/>
            </a:pPr>
            <a:r>
              <a:rPr lang="en-US" b="1" dirty="0">
                <a:latin typeface="Franklin Gothic Book" pitchFamily="34" charset="0"/>
              </a:rPr>
              <a:t>If other documents are  prescribed for identity of voters, mention the document in col.3 and note down the last four digits in col. 3 itself.</a:t>
            </a:r>
          </a:p>
          <a:p>
            <a:pPr marL="539750" indent="-457200" algn="just">
              <a:spcBef>
                <a:spcPts val="600"/>
              </a:spcBef>
              <a:spcAft>
                <a:spcPts val="600"/>
              </a:spcAft>
              <a:buClr>
                <a:srgbClr val="A51A44"/>
              </a:buClr>
              <a:buSzPct val="80000"/>
              <a:defRPr/>
            </a:pPr>
            <a:r>
              <a:rPr lang="en-US" b="1" dirty="0">
                <a:latin typeface="Franklin Gothic Book" pitchFamily="34" charset="0"/>
              </a:rPr>
              <a:t>Get his full signature/clear thumb impression (neither faint nor smudged) in col.4.</a:t>
            </a:r>
          </a:p>
          <a:p>
            <a:pPr marL="539750" indent="-457200" algn="just">
              <a:spcBef>
                <a:spcPts val="600"/>
              </a:spcBef>
              <a:spcAft>
                <a:spcPts val="600"/>
              </a:spcAft>
              <a:buClr>
                <a:srgbClr val="A51A44"/>
              </a:buClr>
              <a:buSzPct val="80000"/>
              <a:defRPr/>
            </a:pPr>
            <a:r>
              <a:rPr lang="en-US" b="1" dirty="0">
                <a:latin typeface="Franklin Gothic Book" pitchFamily="34" charset="0"/>
              </a:rPr>
              <a:t>An elector having a left thumb shall not be allowed to put any other finger mark.</a:t>
            </a:r>
          </a:p>
          <a:p>
            <a:pPr marL="0" indent="0" algn="just">
              <a:lnSpc>
                <a:spcPts val="3000"/>
              </a:lnSpc>
              <a:spcBef>
                <a:spcPts val="600"/>
              </a:spcBef>
              <a:spcAft>
                <a:spcPts val="600"/>
              </a:spcAft>
              <a:buClr>
                <a:srgbClr val="996633"/>
              </a:buClr>
              <a:buSzPct val="80000"/>
              <a:buNone/>
            </a:pPr>
            <a:endParaRPr lang="en-US" b="1" dirty="0">
              <a:solidFill>
                <a:srgbClr val="0070C0"/>
              </a:solidFill>
            </a:endParaRPr>
          </a:p>
        </p:txBody>
      </p:sp>
      <p:sp>
        <p:nvSpPr>
          <p:cNvPr id="8" name="Rectangle 7"/>
          <p:cNvSpPr/>
          <p:nvPr/>
        </p:nvSpPr>
        <p:spPr>
          <a:xfrm>
            <a:off x="3525520" y="1569559"/>
            <a:ext cx="4876800" cy="830997"/>
          </a:xfrm>
          <a:prstGeom prst="rect">
            <a:avLst/>
          </a:prstGeom>
        </p:spPr>
        <p:txBody>
          <a:bodyPr wrap="square">
            <a:spAutoFit/>
          </a:bodyPr>
          <a:lstStyle/>
          <a:p>
            <a:pPr algn="ctr">
              <a:defRPr/>
            </a:pPr>
            <a:r>
              <a:rPr lang="en-US" sz="2400" b="1" dirty="0">
                <a:solidFill>
                  <a:srgbClr val="C00000"/>
                </a:solidFill>
                <a:effectLst>
                  <a:outerShdw blurRad="38100" dist="38100" dir="2700000" algn="tl">
                    <a:srgbClr val="000000">
                      <a:alpha val="43137"/>
                    </a:srgbClr>
                  </a:outerShdw>
                </a:effectLst>
                <a:latin typeface="Franklin Gothic Book" pitchFamily="34" charset="0"/>
              </a:rPr>
              <a:t>ENTRIES IN REGISTER OF VOTERS (Form 17-A)</a:t>
            </a:r>
          </a:p>
        </p:txBody>
      </p:sp>
    </p:spTree>
    <p:extLst>
      <p:ext uri="{BB962C8B-B14F-4D97-AF65-F5344CB8AC3E}">
        <p14:creationId xmlns:p14="http://schemas.microsoft.com/office/powerpoint/2010/main" val="3728272033"/>
      </p:ext>
    </p:extLst>
  </p:cSld>
  <p:clrMapOvr>
    <a:masterClrMapping/>
  </p:clrMapOvr>
  <p:transition>
    <p:circl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smtClean="0">
                <a:solidFill>
                  <a:srgbClr val="C00000"/>
                </a:solidFill>
              </a:rPr>
              <a:t>Second </a:t>
            </a:r>
            <a:r>
              <a:rPr lang="en-US" sz="2800" b="1" dirty="0">
                <a:solidFill>
                  <a:srgbClr val="C00000"/>
                </a:solidFill>
              </a:rPr>
              <a:t>Polling Officer</a:t>
            </a:r>
            <a:endParaRPr lang="en-IN" sz="2800" dirty="0">
              <a:solidFill>
                <a:srgbClr val="C00000"/>
              </a:solidFill>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
        <p:nvSpPr>
          <p:cNvPr id="13" name="Rectangle 2"/>
          <p:cNvSpPr>
            <a:spLocks noGrp="1" noChangeArrowheads="1"/>
          </p:cNvSpPr>
          <p:nvPr>
            <p:ph idx="1"/>
          </p:nvPr>
        </p:nvSpPr>
        <p:spPr>
          <a:xfrm>
            <a:off x="1412240" y="2426751"/>
            <a:ext cx="8788400" cy="4007371"/>
          </a:xfrm>
        </p:spPr>
        <p:txBody>
          <a:bodyPr>
            <a:noAutofit/>
          </a:bodyPr>
          <a:lstStyle/>
          <a:p>
            <a:pPr marL="342900" indent="-342900" algn="just">
              <a:spcBef>
                <a:spcPts val="600"/>
              </a:spcBef>
              <a:spcAft>
                <a:spcPts val="600"/>
              </a:spcAft>
              <a:buFont typeface="Wingdings" pitchFamily="2" charset="2"/>
              <a:buChar char="§"/>
              <a:defRPr/>
            </a:pPr>
            <a:r>
              <a:rPr lang="en-US" b="1" dirty="0"/>
              <a:t>Putting a mark cannot be taken as signature.</a:t>
            </a:r>
          </a:p>
          <a:p>
            <a:pPr marL="342900" indent="-342900" algn="just">
              <a:spcBef>
                <a:spcPts val="600"/>
              </a:spcBef>
              <a:spcAft>
                <a:spcPts val="600"/>
              </a:spcAft>
              <a:buFont typeface="Wingdings" pitchFamily="2" charset="2"/>
              <a:buChar char="§"/>
              <a:defRPr/>
            </a:pPr>
            <a:r>
              <a:rPr lang="en-US" b="1" dirty="0"/>
              <a:t>If the elector refuses to sign in full, his thumb impression should be taken.</a:t>
            </a:r>
          </a:p>
          <a:p>
            <a:pPr marL="342900" indent="-342900" algn="just">
              <a:spcBef>
                <a:spcPts val="600"/>
              </a:spcBef>
              <a:spcAft>
                <a:spcPts val="600"/>
              </a:spcAft>
              <a:buFont typeface="Wingdings" pitchFamily="2" charset="2"/>
              <a:buChar char="§"/>
              <a:defRPr/>
            </a:pPr>
            <a:r>
              <a:rPr lang="en-US" b="1" dirty="0"/>
              <a:t>If refuses to affix thumb impression also, do not allow him to vote (49 M).</a:t>
            </a:r>
          </a:p>
          <a:p>
            <a:pPr marL="342900" indent="-342900" algn="just">
              <a:spcBef>
                <a:spcPts val="600"/>
              </a:spcBef>
              <a:spcAft>
                <a:spcPts val="600"/>
              </a:spcAft>
              <a:buFont typeface="Wingdings" pitchFamily="2" charset="2"/>
              <a:buChar char="§"/>
              <a:defRPr/>
            </a:pPr>
            <a:r>
              <a:rPr lang="en-US" b="1" dirty="0"/>
              <a:t>Thumb impression need not be attested.</a:t>
            </a:r>
          </a:p>
          <a:p>
            <a:pPr marL="342900" indent="-342900" algn="just">
              <a:spcBef>
                <a:spcPts val="600"/>
              </a:spcBef>
              <a:spcAft>
                <a:spcPts val="600"/>
              </a:spcAft>
              <a:buFont typeface="Wingdings" pitchFamily="2" charset="2"/>
              <a:buChar char="§"/>
              <a:defRPr/>
            </a:pPr>
            <a:r>
              <a:rPr lang="en-US" b="1" dirty="0"/>
              <a:t>In case of infirm voter, who cannot use either of hands, signature/thumb impression of the companion can be taken.  Make a note to this effect.</a:t>
            </a:r>
          </a:p>
          <a:p>
            <a:pPr marL="0" indent="0" algn="just">
              <a:lnSpc>
                <a:spcPts val="3000"/>
              </a:lnSpc>
              <a:spcBef>
                <a:spcPts val="600"/>
              </a:spcBef>
              <a:spcAft>
                <a:spcPts val="600"/>
              </a:spcAft>
              <a:buClr>
                <a:srgbClr val="996633"/>
              </a:buClr>
              <a:buSzPct val="80000"/>
              <a:buNone/>
            </a:pPr>
            <a:endParaRPr lang="en-US" b="1" dirty="0">
              <a:solidFill>
                <a:srgbClr val="0070C0"/>
              </a:solidFill>
            </a:endParaRPr>
          </a:p>
        </p:txBody>
      </p:sp>
      <p:sp>
        <p:nvSpPr>
          <p:cNvPr id="8" name="Rectangle 7"/>
          <p:cNvSpPr/>
          <p:nvPr/>
        </p:nvSpPr>
        <p:spPr>
          <a:xfrm>
            <a:off x="3525520" y="1569559"/>
            <a:ext cx="4876800" cy="830997"/>
          </a:xfrm>
          <a:prstGeom prst="rect">
            <a:avLst/>
          </a:prstGeom>
        </p:spPr>
        <p:txBody>
          <a:bodyPr wrap="square">
            <a:spAutoFit/>
          </a:bodyPr>
          <a:lstStyle/>
          <a:p>
            <a:pPr algn="ctr">
              <a:defRPr/>
            </a:pPr>
            <a:r>
              <a:rPr lang="en-US" sz="2400" b="1" dirty="0">
                <a:solidFill>
                  <a:srgbClr val="C00000"/>
                </a:solidFill>
                <a:effectLst>
                  <a:outerShdw blurRad="38100" dist="38100" dir="2700000" algn="tl">
                    <a:srgbClr val="000000">
                      <a:alpha val="43137"/>
                    </a:srgbClr>
                  </a:outerShdw>
                </a:effectLst>
                <a:latin typeface="Franklin Gothic Book" pitchFamily="34" charset="0"/>
              </a:rPr>
              <a:t>ENTRIES IN REGISTER OF VOTERS (Form 17-A)</a:t>
            </a:r>
          </a:p>
        </p:txBody>
      </p:sp>
    </p:spTree>
    <p:extLst>
      <p:ext uri="{BB962C8B-B14F-4D97-AF65-F5344CB8AC3E}">
        <p14:creationId xmlns:p14="http://schemas.microsoft.com/office/powerpoint/2010/main" val="364391095"/>
      </p:ext>
    </p:extLst>
  </p:cSld>
  <p:clrMapOvr>
    <a:masterClrMapping/>
  </p:clrMapOvr>
  <p:transition>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9497" y="2350272"/>
            <a:ext cx="9144000" cy="1320391"/>
          </a:xfrm>
        </p:spPr>
        <p:txBody>
          <a:bodyPr>
            <a:normAutofit/>
          </a:bodyPr>
          <a:lstStyle/>
          <a:p>
            <a:r>
              <a:rPr lang="en-US" sz="7200" b="1" dirty="0" smtClean="0">
                <a:solidFill>
                  <a:srgbClr val="FF0000"/>
                </a:solidFill>
                <a:latin typeface="Algerian" panose="04020705040A02060702" pitchFamily="82" charset="0"/>
              </a:rPr>
              <a:t>PRE </a:t>
            </a:r>
            <a:r>
              <a:rPr lang="en-US" sz="7200" b="1" dirty="0">
                <a:solidFill>
                  <a:srgbClr val="FF0000"/>
                </a:solidFill>
                <a:latin typeface="Algerian" panose="04020705040A02060702" pitchFamily="82" charset="0"/>
              </a:rPr>
              <a:t>- POLL DAY </a:t>
            </a:r>
          </a:p>
        </p:txBody>
      </p:sp>
      <p:pic>
        <p:nvPicPr>
          <p:cNvPr id="3" name="Picture 2"/>
          <p:cNvPicPr>
            <a:picLocks noChangeAspect="1"/>
          </p:cNvPicPr>
          <p:nvPr/>
        </p:nvPicPr>
        <p:blipFill>
          <a:blip r:embed="rId2"/>
          <a:stretch>
            <a:fillRect/>
          </a:stretch>
        </p:blipFill>
        <p:spPr>
          <a:xfrm>
            <a:off x="9906000" y="194825"/>
            <a:ext cx="1706880" cy="1431577"/>
          </a:xfrm>
          <a:prstGeom prst="rect">
            <a:avLst/>
          </a:prstGeom>
        </p:spPr>
      </p:pic>
    </p:spTree>
    <p:extLst>
      <p:ext uri="{BB962C8B-B14F-4D97-AF65-F5344CB8AC3E}">
        <p14:creationId xmlns:p14="http://schemas.microsoft.com/office/powerpoint/2010/main" val="39775270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smtClean="0">
                <a:solidFill>
                  <a:srgbClr val="C00000"/>
                </a:solidFill>
              </a:rPr>
              <a:t>Second </a:t>
            </a:r>
            <a:r>
              <a:rPr lang="en-US" sz="2800" b="1" dirty="0">
                <a:solidFill>
                  <a:srgbClr val="C00000"/>
                </a:solidFill>
              </a:rPr>
              <a:t>Polling Officer</a:t>
            </a:r>
            <a:endParaRPr lang="en-IN" sz="2800" dirty="0">
              <a:solidFill>
                <a:srgbClr val="C00000"/>
              </a:solidFill>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
        <p:nvSpPr>
          <p:cNvPr id="8" name="Rectangle 7"/>
          <p:cNvSpPr/>
          <p:nvPr/>
        </p:nvSpPr>
        <p:spPr>
          <a:xfrm>
            <a:off x="3525520" y="1569559"/>
            <a:ext cx="4876800" cy="830997"/>
          </a:xfrm>
          <a:prstGeom prst="rect">
            <a:avLst/>
          </a:prstGeom>
        </p:spPr>
        <p:txBody>
          <a:bodyPr wrap="square">
            <a:spAutoFit/>
          </a:bodyPr>
          <a:lstStyle/>
          <a:p>
            <a:pPr algn="ctr">
              <a:defRPr/>
            </a:pPr>
            <a:r>
              <a:rPr lang="en-US" sz="2400" b="1" dirty="0">
                <a:solidFill>
                  <a:srgbClr val="C00000"/>
                </a:solidFill>
                <a:effectLst>
                  <a:outerShdw blurRad="38100" dist="38100" dir="2700000" algn="tl">
                    <a:srgbClr val="000000">
                      <a:alpha val="43137"/>
                    </a:srgbClr>
                  </a:outerShdw>
                </a:effectLst>
                <a:latin typeface="Franklin Gothic Book" pitchFamily="34" charset="0"/>
              </a:rPr>
              <a:t>ENTRIES IN REGISTER OF VOTERS (Form 17-A)</a:t>
            </a:r>
          </a:p>
        </p:txBody>
      </p:sp>
      <p:pic>
        <p:nvPicPr>
          <p:cNvPr id="10" name="Picture 9" descr="BW PDF-Simplex_1_001.jpg"/>
          <p:cNvPicPr>
            <a:picLocks noChangeAspect="1"/>
          </p:cNvPicPr>
          <p:nvPr/>
        </p:nvPicPr>
        <p:blipFill>
          <a:blip r:embed="rId3"/>
          <a:stretch>
            <a:fillRect/>
          </a:stretch>
        </p:blipFill>
        <p:spPr>
          <a:xfrm>
            <a:off x="1015632" y="2330010"/>
            <a:ext cx="4724768" cy="4429232"/>
          </a:xfrm>
          <a:prstGeom prst="rect">
            <a:avLst/>
          </a:prstGeom>
        </p:spPr>
      </p:pic>
      <p:pic>
        <p:nvPicPr>
          <p:cNvPr id="12" name="Picture 11" descr="BW PDF-Simplex_1_003.jpg"/>
          <p:cNvPicPr>
            <a:picLocks noChangeAspect="1"/>
          </p:cNvPicPr>
          <p:nvPr/>
        </p:nvPicPr>
        <p:blipFill>
          <a:blip r:embed="rId4"/>
          <a:srcRect r="18703"/>
          <a:stretch>
            <a:fillRect/>
          </a:stretch>
        </p:blipFill>
        <p:spPr>
          <a:xfrm>
            <a:off x="5922419" y="2428444"/>
            <a:ext cx="4959802" cy="4232364"/>
          </a:xfrm>
          <a:prstGeom prst="rect">
            <a:avLst/>
          </a:prstGeom>
        </p:spPr>
      </p:pic>
      <p:sp>
        <p:nvSpPr>
          <p:cNvPr id="3" name="Rectangle 2"/>
          <p:cNvSpPr/>
          <p:nvPr/>
        </p:nvSpPr>
        <p:spPr>
          <a:xfrm>
            <a:off x="772160" y="2330010"/>
            <a:ext cx="650240" cy="4429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10718800" y="2330010"/>
            <a:ext cx="690880" cy="3511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01600167"/>
      </p:ext>
    </p:extLst>
  </p:cSld>
  <p:clrMapOvr>
    <a:masterClrMapping/>
  </p:clrMapOvr>
  <p:transition>
    <p:circl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smtClean="0">
                <a:solidFill>
                  <a:srgbClr val="C00000"/>
                </a:solidFill>
              </a:rPr>
              <a:t>Second </a:t>
            </a:r>
            <a:r>
              <a:rPr lang="en-US" sz="2800" b="1" dirty="0">
                <a:solidFill>
                  <a:srgbClr val="C00000"/>
                </a:solidFill>
              </a:rPr>
              <a:t>Polling Officer</a:t>
            </a:r>
            <a:endParaRPr lang="en-IN" sz="2800" dirty="0">
              <a:solidFill>
                <a:srgbClr val="C00000"/>
              </a:solidFill>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
        <p:nvSpPr>
          <p:cNvPr id="8" name="Rectangle 7"/>
          <p:cNvSpPr/>
          <p:nvPr/>
        </p:nvSpPr>
        <p:spPr>
          <a:xfrm>
            <a:off x="3525520" y="1569559"/>
            <a:ext cx="4876800" cy="830997"/>
          </a:xfrm>
          <a:prstGeom prst="rect">
            <a:avLst/>
          </a:prstGeom>
        </p:spPr>
        <p:txBody>
          <a:bodyPr wrap="square">
            <a:spAutoFit/>
          </a:bodyPr>
          <a:lstStyle/>
          <a:p>
            <a:pPr algn="ctr">
              <a:defRPr/>
            </a:pPr>
            <a:r>
              <a:rPr lang="en-US" sz="2400" b="1" dirty="0">
                <a:solidFill>
                  <a:srgbClr val="C00000"/>
                </a:solidFill>
                <a:effectLst>
                  <a:outerShdw blurRad="38100" dist="38100" dir="2700000" algn="tl">
                    <a:srgbClr val="000000">
                      <a:alpha val="43137"/>
                    </a:srgbClr>
                  </a:outerShdw>
                </a:effectLst>
                <a:latin typeface="Franklin Gothic Book" pitchFamily="34" charset="0"/>
              </a:rPr>
              <a:t>ENTRIES IN REGISTER OF VOTERS (Form 17-A)</a:t>
            </a:r>
          </a:p>
        </p:txBody>
      </p:sp>
      <p:sp>
        <p:nvSpPr>
          <p:cNvPr id="3" name="Rectangle 2"/>
          <p:cNvSpPr/>
          <p:nvPr/>
        </p:nvSpPr>
        <p:spPr>
          <a:xfrm>
            <a:off x="772160" y="2330010"/>
            <a:ext cx="650240" cy="4429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10718800" y="2330010"/>
            <a:ext cx="690880" cy="3511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3" name="Picture 12" descr="17A.png"/>
          <p:cNvPicPr>
            <a:picLocks noChangeAspect="1"/>
          </p:cNvPicPr>
          <p:nvPr/>
        </p:nvPicPr>
        <p:blipFill>
          <a:blip r:embed="rId3"/>
          <a:srcRect t="10928" r="9167"/>
          <a:stretch>
            <a:fillRect/>
          </a:stretch>
        </p:blipFill>
        <p:spPr>
          <a:xfrm>
            <a:off x="1706407" y="2400556"/>
            <a:ext cx="9012393" cy="4213050"/>
          </a:xfrm>
          <a:prstGeom prst="rect">
            <a:avLst/>
          </a:prstGeom>
        </p:spPr>
      </p:pic>
    </p:spTree>
    <p:extLst>
      <p:ext uri="{BB962C8B-B14F-4D97-AF65-F5344CB8AC3E}">
        <p14:creationId xmlns:p14="http://schemas.microsoft.com/office/powerpoint/2010/main" val="768455357"/>
      </p:ext>
    </p:extLst>
  </p:cSld>
  <p:clrMapOvr>
    <a:masterClrMapping/>
  </p:clrMapOvr>
  <p:transition>
    <p:circl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smtClean="0">
                <a:solidFill>
                  <a:srgbClr val="C00000"/>
                </a:solidFill>
              </a:rPr>
              <a:t>Second </a:t>
            </a:r>
            <a:r>
              <a:rPr lang="en-US" sz="2800" b="1" dirty="0">
                <a:solidFill>
                  <a:srgbClr val="C00000"/>
                </a:solidFill>
              </a:rPr>
              <a:t>Polling Officer</a:t>
            </a:r>
            <a:endParaRPr lang="en-IN" sz="2800" dirty="0">
              <a:solidFill>
                <a:srgbClr val="C00000"/>
              </a:solidFill>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
        <p:nvSpPr>
          <p:cNvPr id="8" name="Rectangle 7"/>
          <p:cNvSpPr/>
          <p:nvPr/>
        </p:nvSpPr>
        <p:spPr>
          <a:xfrm>
            <a:off x="3525520" y="1569559"/>
            <a:ext cx="4876800" cy="830997"/>
          </a:xfrm>
          <a:prstGeom prst="rect">
            <a:avLst/>
          </a:prstGeom>
        </p:spPr>
        <p:txBody>
          <a:bodyPr wrap="square">
            <a:spAutoFit/>
          </a:bodyPr>
          <a:lstStyle/>
          <a:p>
            <a:pPr algn="ctr">
              <a:defRPr/>
            </a:pPr>
            <a:r>
              <a:rPr lang="en-US" sz="2400" b="1" dirty="0">
                <a:solidFill>
                  <a:srgbClr val="C00000"/>
                </a:solidFill>
                <a:effectLst>
                  <a:outerShdw blurRad="38100" dist="38100" dir="2700000" algn="tl">
                    <a:srgbClr val="000000">
                      <a:alpha val="43137"/>
                    </a:srgbClr>
                  </a:outerShdw>
                </a:effectLst>
                <a:latin typeface="Franklin Gothic Book" pitchFamily="34" charset="0"/>
              </a:rPr>
              <a:t>ENTRIES IN REGISTER OF VOTERS (Form 17-A)</a:t>
            </a:r>
          </a:p>
        </p:txBody>
      </p:sp>
      <p:sp>
        <p:nvSpPr>
          <p:cNvPr id="3" name="Rectangle 2"/>
          <p:cNvSpPr/>
          <p:nvPr/>
        </p:nvSpPr>
        <p:spPr>
          <a:xfrm>
            <a:off x="772160" y="2330010"/>
            <a:ext cx="650240" cy="4429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10718800" y="2330010"/>
            <a:ext cx="690880" cy="3511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aphicFrame>
        <p:nvGraphicFramePr>
          <p:cNvPr id="10" name="Table 9"/>
          <p:cNvGraphicFramePr>
            <a:graphicFrameLocks noGrp="1"/>
          </p:cNvGraphicFramePr>
          <p:nvPr>
            <p:extLst>
              <p:ext uri="{D42A27DB-BD31-4B8C-83A1-F6EECF244321}">
                <p14:modId xmlns:p14="http://schemas.microsoft.com/office/powerpoint/2010/main" val="740242091"/>
              </p:ext>
            </p:extLst>
          </p:nvPr>
        </p:nvGraphicFramePr>
        <p:xfrm>
          <a:off x="1884680" y="2330010"/>
          <a:ext cx="7924800" cy="3997961"/>
        </p:xfrm>
        <a:graphic>
          <a:graphicData uri="http://schemas.openxmlformats.org/drawingml/2006/table">
            <a:tbl>
              <a:tblPr firstRow="1" bandRow="1">
                <a:tableStyleId>{5C22544A-7EE6-4342-B048-85BDC9FD1C3A}</a:tableStyleId>
              </a:tblPr>
              <a:tblGrid>
                <a:gridCol w="1584960">
                  <a:extLst>
                    <a:ext uri="{9D8B030D-6E8A-4147-A177-3AD203B41FA5}">
                      <a16:colId xmlns="" xmlns:a16="http://schemas.microsoft.com/office/drawing/2014/main" val="20000"/>
                    </a:ext>
                  </a:extLst>
                </a:gridCol>
                <a:gridCol w="1584960">
                  <a:extLst>
                    <a:ext uri="{9D8B030D-6E8A-4147-A177-3AD203B41FA5}">
                      <a16:colId xmlns="" xmlns:a16="http://schemas.microsoft.com/office/drawing/2014/main" val="20001"/>
                    </a:ext>
                  </a:extLst>
                </a:gridCol>
                <a:gridCol w="1293473">
                  <a:extLst>
                    <a:ext uri="{9D8B030D-6E8A-4147-A177-3AD203B41FA5}">
                      <a16:colId xmlns="" xmlns:a16="http://schemas.microsoft.com/office/drawing/2014/main" val="20002"/>
                    </a:ext>
                  </a:extLst>
                </a:gridCol>
                <a:gridCol w="1876447">
                  <a:extLst>
                    <a:ext uri="{9D8B030D-6E8A-4147-A177-3AD203B41FA5}">
                      <a16:colId xmlns="" xmlns:a16="http://schemas.microsoft.com/office/drawing/2014/main" val="20003"/>
                    </a:ext>
                  </a:extLst>
                </a:gridCol>
                <a:gridCol w="1584960">
                  <a:extLst>
                    <a:ext uri="{9D8B030D-6E8A-4147-A177-3AD203B41FA5}">
                      <a16:colId xmlns="" xmlns:a16="http://schemas.microsoft.com/office/drawing/2014/main" val="20004"/>
                    </a:ext>
                  </a:extLst>
                </a:gridCol>
              </a:tblGrid>
              <a:tr h="2352606">
                <a:tc>
                  <a:txBody>
                    <a:bodyPr/>
                    <a:lstStyle/>
                    <a:p>
                      <a:endParaRPr lang="en-US" dirty="0"/>
                    </a:p>
                    <a:p>
                      <a:r>
                        <a:rPr lang="en-US" dirty="0"/>
                        <a:t>Sl. No.</a:t>
                      </a:r>
                    </a:p>
                  </a:txBody>
                  <a:tcPr/>
                </a:tc>
                <a:tc>
                  <a:txBody>
                    <a:bodyPr/>
                    <a:lstStyle/>
                    <a:p>
                      <a:r>
                        <a:rPr lang="en-US" dirty="0"/>
                        <a:t>Sl. No. of elector in the marked copy of the electoral roll</a:t>
                      </a:r>
                    </a:p>
                  </a:txBody>
                  <a:tcPr/>
                </a:tc>
                <a:tc>
                  <a:txBody>
                    <a:bodyPr/>
                    <a:lstStyle/>
                    <a:p>
                      <a:r>
                        <a:rPr lang="en-US" dirty="0"/>
                        <a:t>Identification document used</a:t>
                      </a:r>
                    </a:p>
                  </a:txBody>
                  <a:tcPr/>
                </a:tc>
                <a:tc>
                  <a:txBody>
                    <a:bodyPr/>
                    <a:lstStyle/>
                    <a:p>
                      <a:r>
                        <a:rPr lang="en-US" dirty="0"/>
                        <a:t>Signature/ Thumb impression </a:t>
                      </a:r>
                    </a:p>
                  </a:txBody>
                  <a:tcPr/>
                </a:tc>
                <a:tc>
                  <a:txBody>
                    <a:bodyPr/>
                    <a:lstStyle/>
                    <a:p>
                      <a:r>
                        <a:rPr lang="en-US" dirty="0"/>
                        <a:t>Remarks</a:t>
                      </a:r>
                    </a:p>
                  </a:txBody>
                  <a:tcPr/>
                </a:tc>
                <a:extLst>
                  <a:ext uri="{0D108BD9-81ED-4DB2-BD59-A6C34878D82A}">
                    <a16:rowId xmlns="" xmlns:a16="http://schemas.microsoft.com/office/drawing/2014/main" val="10000"/>
                  </a:ext>
                </a:extLst>
              </a:tr>
              <a:tr h="1047044">
                <a:tc>
                  <a:txBody>
                    <a:bodyPr/>
                    <a:lstStyle/>
                    <a:p>
                      <a:r>
                        <a:rPr lang="en-US" dirty="0"/>
                        <a:t>10.</a:t>
                      </a:r>
                    </a:p>
                  </a:txBody>
                  <a:tcPr/>
                </a:tc>
                <a:tc>
                  <a:txBody>
                    <a:bodyPr/>
                    <a:lstStyle/>
                    <a:p>
                      <a:r>
                        <a:rPr lang="en-US" dirty="0"/>
                        <a:t>348</a:t>
                      </a:r>
                    </a:p>
                  </a:txBody>
                  <a:tcPr/>
                </a:tc>
                <a:tc>
                  <a:txBody>
                    <a:bodyPr/>
                    <a:lstStyle/>
                    <a:p>
                      <a:r>
                        <a:rPr lang="en-US" dirty="0"/>
                        <a:t>EP</a:t>
                      </a:r>
                    </a:p>
                  </a:txBody>
                  <a:tcPr/>
                </a:tc>
                <a:tc>
                  <a:txBody>
                    <a:bodyPr/>
                    <a:lstStyle/>
                    <a:p>
                      <a:r>
                        <a:rPr lang="en-US" dirty="0"/>
                        <a:t>Sd.</a:t>
                      </a:r>
                    </a:p>
                  </a:txBody>
                  <a:tcPr/>
                </a:tc>
                <a:tc>
                  <a:txBody>
                    <a:bodyPr/>
                    <a:lstStyle/>
                    <a:p>
                      <a:endParaRPr lang="en-US" dirty="0"/>
                    </a:p>
                  </a:txBody>
                  <a:tcPr/>
                </a:tc>
                <a:extLst>
                  <a:ext uri="{0D108BD9-81ED-4DB2-BD59-A6C34878D82A}">
                    <a16:rowId xmlns="" xmlns:a16="http://schemas.microsoft.com/office/drawing/2014/main" val="10001"/>
                  </a:ext>
                </a:extLst>
              </a:tr>
              <a:tr h="598311">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3963876671"/>
      </p:ext>
    </p:extLst>
  </p:cSld>
  <p:clrMapOvr>
    <a:masterClrMapping/>
  </p:clrMapOvr>
  <p:transition>
    <p:circl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smtClean="0">
                <a:solidFill>
                  <a:srgbClr val="C00000"/>
                </a:solidFill>
              </a:rPr>
              <a:t>Second </a:t>
            </a:r>
            <a:r>
              <a:rPr lang="en-US" sz="2800" b="1" dirty="0">
                <a:solidFill>
                  <a:srgbClr val="C00000"/>
                </a:solidFill>
              </a:rPr>
              <a:t>Polling Officer</a:t>
            </a:r>
            <a:endParaRPr lang="en-IN" sz="2800" dirty="0">
              <a:solidFill>
                <a:srgbClr val="C00000"/>
              </a:solidFill>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
        <p:nvSpPr>
          <p:cNvPr id="13" name="Rectangle 2"/>
          <p:cNvSpPr>
            <a:spLocks noGrp="1" noChangeArrowheads="1"/>
          </p:cNvSpPr>
          <p:nvPr>
            <p:ph idx="1"/>
          </p:nvPr>
        </p:nvSpPr>
        <p:spPr>
          <a:xfrm>
            <a:off x="1412240" y="2426751"/>
            <a:ext cx="8788400" cy="4007371"/>
          </a:xfrm>
        </p:spPr>
        <p:txBody>
          <a:bodyPr>
            <a:noAutofit/>
          </a:bodyPr>
          <a:lstStyle/>
          <a:p>
            <a:pPr algn="just">
              <a:spcBef>
                <a:spcPts val="600"/>
              </a:spcBef>
              <a:spcAft>
                <a:spcPts val="600"/>
              </a:spcAft>
              <a:buClr>
                <a:srgbClr val="660033"/>
              </a:buClr>
              <a:defRPr/>
            </a:pPr>
            <a:r>
              <a:rPr lang="en-US" sz="2400" b="1" dirty="0"/>
              <a:t>2</a:t>
            </a:r>
            <a:r>
              <a:rPr lang="en-US" sz="2400" b="1" baseline="30000" dirty="0"/>
              <a:t>nd</a:t>
            </a:r>
            <a:r>
              <a:rPr lang="en-US" sz="2400" b="1" dirty="0"/>
              <a:t> Polling Officer shall fill up the printed voters slip containing the following:</a:t>
            </a:r>
          </a:p>
          <a:p>
            <a:pPr marL="1146175" indent="-342900" algn="just">
              <a:spcBef>
                <a:spcPts val="600"/>
              </a:spcBef>
              <a:spcAft>
                <a:spcPts val="600"/>
              </a:spcAft>
              <a:buClr>
                <a:srgbClr val="C00000"/>
              </a:buClr>
              <a:defRPr/>
            </a:pPr>
            <a:r>
              <a:rPr lang="en-US" sz="2400" b="1" dirty="0"/>
              <a:t>Sl. No. of elector (as per col.1 of the register of voters – 17A Register)</a:t>
            </a:r>
          </a:p>
          <a:p>
            <a:pPr marL="1146175" indent="-342900" algn="just">
              <a:spcBef>
                <a:spcPts val="600"/>
              </a:spcBef>
              <a:spcAft>
                <a:spcPts val="600"/>
              </a:spcAft>
              <a:buClr>
                <a:srgbClr val="C00000"/>
              </a:buClr>
              <a:defRPr/>
            </a:pPr>
            <a:r>
              <a:rPr lang="en-US" sz="2400" b="1" dirty="0"/>
              <a:t>Sl. No. of the elector (as entered in the electoral roll)</a:t>
            </a:r>
          </a:p>
          <a:p>
            <a:pPr marL="1146175" indent="-342900" algn="just">
              <a:spcBef>
                <a:spcPts val="600"/>
              </a:spcBef>
              <a:spcAft>
                <a:spcPts val="600"/>
              </a:spcAft>
              <a:buClr>
                <a:srgbClr val="C00000"/>
              </a:buClr>
              <a:defRPr/>
            </a:pPr>
            <a:r>
              <a:rPr lang="en-US" sz="2400" b="1" dirty="0"/>
              <a:t>Initials of Polling Officer.</a:t>
            </a:r>
          </a:p>
          <a:p>
            <a:pPr algn="just">
              <a:spcBef>
                <a:spcPts val="600"/>
              </a:spcBef>
              <a:spcAft>
                <a:spcPts val="600"/>
              </a:spcAft>
              <a:buClr>
                <a:srgbClr val="660033"/>
              </a:buClr>
              <a:defRPr/>
            </a:pPr>
            <a:r>
              <a:rPr lang="en-US" sz="2400" b="1" dirty="0"/>
              <a:t>With the voter’s slip, the elector is to go to the 3</a:t>
            </a:r>
            <a:r>
              <a:rPr lang="en-US" sz="2400" b="1" baseline="30000" dirty="0"/>
              <a:t>rd</a:t>
            </a:r>
            <a:r>
              <a:rPr lang="en-US" sz="2400" b="1" dirty="0"/>
              <a:t> Polling Officer </a:t>
            </a:r>
            <a:r>
              <a:rPr lang="en-US" sz="2400" b="1" dirty="0" smtClean="0"/>
              <a:t>who will be </a:t>
            </a:r>
            <a:r>
              <a:rPr lang="en-US" sz="2400" b="1" dirty="0"/>
              <a:t>in-charge of control </a:t>
            </a:r>
            <a:r>
              <a:rPr lang="en-US" sz="2400" b="1" dirty="0" smtClean="0"/>
              <a:t>unit.              </a:t>
            </a:r>
            <a:endParaRPr lang="en-US" b="1" dirty="0">
              <a:solidFill>
                <a:srgbClr val="0070C0"/>
              </a:solidFill>
            </a:endParaRPr>
          </a:p>
        </p:txBody>
      </p:sp>
      <p:sp>
        <p:nvSpPr>
          <p:cNvPr id="8" name="Rectangle 7"/>
          <p:cNvSpPr/>
          <p:nvPr/>
        </p:nvSpPr>
        <p:spPr>
          <a:xfrm>
            <a:off x="3525520" y="1569559"/>
            <a:ext cx="4876800" cy="461665"/>
          </a:xfrm>
          <a:prstGeom prst="rect">
            <a:avLst/>
          </a:prstGeom>
        </p:spPr>
        <p:txBody>
          <a:bodyPr wrap="square">
            <a:spAutoFit/>
          </a:bodyPr>
          <a:lstStyle/>
          <a:p>
            <a:pPr algn="ctr">
              <a:defRPr/>
            </a:pPr>
            <a:r>
              <a:rPr lang="en-US" sz="2400" b="1" dirty="0" smtClean="0">
                <a:solidFill>
                  <a:srgbClr val="C00000"/>
                </a:solidFill>
                <a:effectLst>
                  <a:outerShdw blurRad="38100" dist="38100" dir="2700000" algn="tl">
                    <a:srgbClr val="000000">
                      <a:alpha val="43137"/>
                    </a:srgbClr>
                  </a:outerShdw>
                </a:effectLst>
                <a:latin typeface="Franklin Gothic Book" pitchFamily="34" charset="0"/>
              </a:rPr>
              <a:t>ISSUE OF VOTER SLIP</a:t>
            </a:r>
            <a:endParaRPr lang="en-US" sz="2400" b="1" dirty="0">
              <a:solidFill>
                <a:srgbClr val="C00000"/>
              </a:solidFill>
              <a:effectLst>
                <a:outerShdw blurRad="38100" dist="38100" dir="2700000" algn="tl">
                  <a:srgbClr val="000000">
                    <a:alpha val="43137"/>
                  </a:srgbClr>
                </a:outerShdw>
              </a:effectLst>
              <a:latin typeface="Franklin Gothic Book" pitchFamily="34" charset="0"/>
            </a:endParaRPr>
          </a:p>
        </p:txBody>
      </p:sp>
    </p:spTree>
    <p:extLst>
      <p:ext uri="{BB962C8B-B14F-4D97-AF65-F5344CB8AC3E}">
        <p14:creationId xmlns:p14="http://schemas.microsoft.com/office/powerpoint/2010/main" val="978562124"/>
      </p:ext>
    </p:extLst>
  </p:cSld>
  <p:clrMapOvr>
    <a:masterClrMapping/>
  </p:clrMapOvr>
  <p:transition>
    <p:circl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2592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8" name="Rectangle 7"/>
          <p:cNvSpPr/>
          <p:nvPr/>
        </p:nvSpPr>
        <p:spPr>
          <a:xfrm>
            <a:off x="3733800" y="14514"/>
            <a:ext cx="5791200" cy="1219200"/>
          </a:xfrm>
          <a:prstGeom prst="rect">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effectLst>
                  <a:outerShdw blurRad="75057" dist="38100" dir="5400000" sy="-20000" rotWithShape="0">
                    <a:prstClr val="black">
                      <a:alpha val="25000"/>
                    </a:prstClr>
                  </a:outerShdw>
                </a:effectLst>
              </a:rPr>
              <a:t>POLL DAY</a:t>
            </a:r>
            <a:endParaRPr lang="en-US" sz="3600" b="1" dirty="0">
              <a:solidFill>
                <a:schemeClr val="bg1"/>
              </a:solidFill>
              <a:effectLst>
                <a:outerShdw blurRad="75057" dist="38100" dir="5400000" sy="-20000" rotWithShape="0">
                  <a:prstClr val="black">
                    <a:alpha val="25000"/>
                  </a:prstClr>
                </a:outerShdw>
              </a:effectLst>
              <a:latin typeface="Franklin Gothic Book" pitchFamily="34" charset="0"/>
            </a:endParaRPr>
          </a:p>
        </p:txBody>
      </p:sp>
      <p:pic>
        <p:nvPicPr>
          <p:cNvPr id="6" name="Picture 5" descr="election  13.jpg"/>
          <p:cNvPicPr>
            <a:picLocks noChangeAspect="1"/>
          </p:cNvPicPr>
          <p:nvPr/>
        </p:nvPicPr>
        <p:blipFill>
          <a:blip r:embed="rId2" cstate="print"/>
          <a:stretch>
            <a:fillRect/>
          </a:stretch>
        </p:blipFill>
        <p:spPr>
          <a:xfrm>
            <a:off x="1524000" y="1"/>
            <a:ext cx="2209800" cy="1237228"/>
          </a:xfrm>
          <a:prstGeom prst="rect">
            <a:avLst/>
          </a:prstGeom>
        </p:spPr>
      </p:pic>
      <p:pic>
        <p:nvPicPr>
          <p:cNvPr id="7" name="Picture 7" descr="ECI Logo"/>
          <p:cNvPicPr>
            <a:picLocks noChangeAspect="1" noChangeArrowheads="1"/>
          </p:cNvPicPr>
          <p:nvPr/>
        </p:nvPicPr>
        <p:blipFill>
          <a:blip r:embed="rId3" cstate="print"/>
          <a:srcRect/>
          <a:stretch>
            <a:fillRect/>
          </a:stretch>
        </p:blipFill>
        <p:spPr bwMode="auto">
          <a:xfrm>
            <a:off x="9525000" y="0"/>
            <a:ext cx="1143000" cy="1066800"/>
          </a:xfrm>
          <a:prstGeom prst="rect">
            <a:avLst/>
          </a:prstGeom>
          <a:noFill/>
          <a:ln w="9525">
            <a:noFill/>
            <a:miter lim="800000"/>
            <a:headEnd/>
            <a:tailEnd/>
          </a:ln>
        </p:spPr>
      </p:pic>
      <p:sp>
        <p:nvSpPr>
          <p:cNvPr id="11" name="Rectangle 2"/>
          <p:cNvSpPr txBox="1">
            <a:spLocks noChangeArrowheads="1"/>
          </p:cNvSpPr>
          <p:nvPr/>
        </p:nvSpPr>
        <p:spPr>
          <a:xfrm>
            <a:off x="5046947" y="1433630"/>
            <a:ext cx="2819400" cy="530225"/>
          </a:xfrm>
          <a:prstGeom prst="rect">
            <a:avLst/>
          </a:prstGeom>
          <a:solidFill>
            <a:schemeClr val="tx2">
              <a:lumMod val="40000"/>
              <a:lumOff val="60000"/>
            </a:schemeClr>
          </a:solidFill>
        </p:spPr>
        <p:txBody>
          <a:bodyPr vert="horz" lIns="91440" tIns="45720" rIns="91440" bIns="45720" rtlCol="0" anchor="t">
            <a:noAutofit/>
          </a:bodyPr>
          <a:lstStyle/>
          <a:p>
            <a:pPr>
              <a:spcBef>
                <a:spcPct val="0"/>
              </a:spcBef>
              <a:defRPr/>
            </a:pPr>
            <a:r>
              <a:rPr lang="en-US" sz="3000" b="1" dirty="0">
                <a:solidFill>
                  <a:srgbClr val="FFFF00"/>
                </a:solidFill>
                <a:latin typeface="Eras Bold ITC" pitchFamily="34" charset="0"/>
                <a:ea typeface="Helvetica" pitchFamily="2" charset="0"/>
                <a:cs typeface="Helvetica" pitchFamily="2" charset="0"/>
              </a:rPr>
              <a:t>VOTER’S SLIP</a:t>
            </a:r>
          </a:p>
        </p:txBody>
      </p:sp>
      <p:pic>
        <p:nvPicPr>
          <p:cNvPr id="12" name="Content Placeholder 5" descr="voters slip.jpg"/>
          <p:cNvPicPr>
            <a:picLocks noChangeAspect="1"/>
          </p:cNvPicPr>
          <p:nvPr/>
        </p:nvPicPr>
        <p:blipFill>
          <a:blip r:embed="rId4">
            <a:lum bright="-20000" contrast="-10000"/>
          </a:blip>
          <a:srcRect l="8325" t="13123" r="5095" b="12511"/>
          <a:stretch>
            <a:fillRect/>
          </a:stretch>
        </p:blipFill>
        <p:spPr>
          <a:xfrm>
            <a:off x="1443666" y="2137144"/>
            <a:ext cx="10074564" cy="4412512"/>
          </a:xfrm>
          <a:prstGeom prst="rect">
            <a:avLst/>
          </a:prstGeom>
        </p:spPr>
      </p:pic>
      <p:sp>
        <p:nvSpPr>
          <p:cNvPr id="13" name="Rectangle 12"/>
          <p:cNvSpPr/>
          <p:nvPr/>
        </p:nvSpPr>
        <p:spPr>
          <a:xfrm rot="161054">
            <a:off x="9479677" y="3396579"/>
            <a:ext cx="907918" cy="830997"/>
          </a:xfrm>
          <a:prstGeom prst="rect">
            <a:avLst/>
          </a:prstGeom>
        </p:spPr>
        <p:txBody>
          <a:bodyPr wrap="square">
            <a:spAutoFit/>
          </a:bodyPr>
          <a:lstStyle/>
          <a:p>
            <a:r>
              <a:rPr lang="en-US" sz="4800" b="1" dirty="0" smtClean="0">
                <a:solidFill>
                  <a:srgbClr val="002060"/>
                </a:solidFill>
              </a:rPr>
              <a:t>11</a:t>
            </a:r>
            <a:endParaRPr lang="en-US" sz="4800" b="1" dirty="0">
              <a:solidFill>
                <a:srgbClr val="002060"/>
              </a:solidFill>
            </a:endParaRPr>
          </a:p>
        </p:txBody>
      </p:sp>
      <p:sp>
        <p:nvSpPr>
          <p:cNvPr id="14" name="Rectangle 13"/>
          <p:cNvSpPr/>
          <p:nvPr/>
        </p:nvSpPr>
        <p:spPr>
          <a:xfrm>
            <a:off x="9166900" y="4338077"/>
            <a:ext cx="1252996" cy="830997"/>
          </a:xfrm>
          <a:prstGeom prst="rect">
            <a:avLst/>
          </a:prstGeom>
        </p:spPr>
        <p:txBody>
          <a:bodyPr wrap="square">
            <a:spAutoFit/>
          </a:bodyPr>
          <a:lstStyle/>
          <a:p>
            <a:r>
              <a:rPr lang="en-US" sz="4800" b="1" dirty="0" smtClean="0">
                <a:solidFill>
                  <a:srgbClr val="002060"/>
                </a:solidFill>
              </a:rPr>
              <a:t>568</a:t>
            </a:r>
            <a:endParaRPr lang="en-US" sz="3200" b="1" dirty="0">
              <a:solidFill>
                <a:srgbClr val="002060"/>
              </a:solidFill>
            </a:endParaRPr>
          </a:p>
        </p:txBody>
      </p:sp>
      <p:sp>
        <p:nvSpPr>
          <p:cNvPr id="15" name="Rectangle 14"/>
          <p:cNvSpPr/>
          <p:nvPr/>
        </p:nvSpPr>
        <p:spPr>
          <a:xfrm>
            <a:off x="8862438" y="5168907"/>
            <a:ext cx="1989647" cy="707886"/>
          </a:xfrm>
          <a:prstGeom prst="rect">
            <a:avLst/>
          </a:prstGeom>
        </p:spPr>
        <p:txBody>
          <a:bodyPr wrap="none">
            <a:spAutoFit/>
          </a:bodyPr>
          <a:lstStyle/>
          <a:p>
            <a:r>
              <a:rPr lang="en-US" sz="4000" b="1" dirty="0" err="1" smtClean="0">
                <a:solidFill>
                  <a:srgbClr val="002060"/>
                </a:solidFill>
                <a:latin typeface="CommercialScript BT" pitchFamily="66" charset="0"/>
              </a:rPr>
              <a:t>Karthik</a:t>
            </a:r>
            <a:endParaRPr lang="en-US" sz="4000" b="1" dirty="0">
              <a:solidFill>
                <a:srgbClr val="002060"/>
              </a:solidFill>
              <a:latin typeface="CommercialScript BT" pitchFamily="66" charset="0"/>
            </a:endParaRPr>
          </a:p>
        </p:txBody>
      </p:sp>
    </p:spTree>
    <p:extLst>
      <p:ext uri="{BB962C8B-B14F-4D97-AF65-F5344CB8AC3E}">
        <p14:creationId xmlns:p14="http://schemas.microsoft.com/office/powerpoint/2010/main" val="3806227000"/>
      </p:ext>
    </p:extLst>
  </p:cSld>
  <p:clrMapOvr>
    <a:masterClrMapping/>
  </p:clrMapOvr>
  <p:transition>
    <p:circl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200640" y="126827"/>
            <a:ext cx="1706880" cy="1431577"/>
          </a:xfrm>
          <a:prstGeom prst="rect">
            <a:avLst/>
          </a:prstGeom>
        </p:spPr>
      </p:pic>
      <p:sp>
        <p:nvSpPr>
          <p:cNvPr id="10" name="Title 5"/>
          <p:cNvSpPr>
            <a:spLocks noGrp="1"/>
          </p:cNvSpPr>
          <p:nvPr>
            <p:ph type="ctrTitle"/>
          </p:nvPr>
        </p:nvSpPr>
        <p:spPr>
          <a:xfrm>
            <a:off x="822960" y="1558404"/>
            <a:ext cx="10434320" cy="3287077"/>
          </a:xfrm>
        </p:spPr>
        <p:txBody>
          <a:bodyPr>
            <a:normAutofit/>
          </a:bodyPr>
          <a:lstStyle/>
          <a:p>
            <a:pPr algn="ctr"/>
            <a:r>
              <a:rPr lang="en-US" b="1" dirty="0" smtClean="0">
                <a:solidFill>
                  <a:srgbClr val="FF0000"/>
                </a:solidFill>
              </a:rPr>
              <a:t>DUTIES AND RESPONSIBILITIES OF 3</a:t>
            </a:r>
            <a:r>
              <a:rPr lang="en-US" b="1" baseline="30000" dirty="0" smtClean="0">
                <a:solidFill>
                  <a:srgbClr val="FF0000"/>
                </a:solidFill>
              </a:rPr>
              <a:t>RD</a:t>
            </a:r>
            <a:r>
              <a:rPr lang="en-US" b="1" dirty="0" smtClean="0">
                <a:solidFill>
                  <a:srgbClr val="FF0000"/>
                </a:solidFill>
              </a:rPr>
              <a:t> POLLING OFFICERS </a:t>
            </a:r>
            <a:endParaRPr lang="en-IN" b="1" dirty="0">
              <a:solidFill>
                <a:srgbClr val="FF0000"/>
              </a:solidFill>
            </a:endParaRPr>
          </a:p>
        </p:txBody>
      </p:sp>
    </p:spTree>
    <p:extLst>
      <p:ext uri="{BB962C8B-B14F-4D97-AF65-F5344CB8AC3E}">
        <p14:creationId xmlns:p14="http://schemas.microsoft.com/office/powerpoint/2010/main" val="907216774"/>
      </p:ext>
    </p:extLst>
  </p:cSld>
  <p:clrMapOvr>
    <a:masterClrMapping/>
  </p:clrMapOvr>
  <p:transition>
    <p:circl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smtClean="0">
                <a:solidFill>
                  <a:srgbClr val="C00000"/>
                </a:solidFill>
              </a:rPr>
              <a:t>Third </a:t>
            </a:r>
            <a:r>
              <a:rPr lang="en-US" sz="2800" b="1" dirty="0">
                <a:solidFill>
                  <a:srgbClr val="C00000"/>
                </a:solidFill>
              </a:rPr>
              <a:t>Polling Officer</a:t>
            </a:r>
            <a:endParaRPr lang="en-IN" sz="2800" dirty="0">
              <a:solidFill>
                <a:srgbClr val="C00000"/>
              </a:solidFill>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
        <p:nvSpPr>
          <p:cNvPr id="8" name="Rectangle 7"/>
          <p:cNvSpPr/>
          <p:nvPr/>
        </p:nvSpPr>
        <p:spPr>
          <a:xfrm>
            <a:off x="3525520" y="1569559"/>
            <a:ext cx="4876800" cy="461665"/>
          </a:xfrm>
          <a:prstGeom prst="rect">
            <a:avLst/>
          </a:prstGeom>
        </p:spPr>
        <p:txBody>
          <a:bodyPr wrap="square">
            <a:spAutoFit/>
          </a:bodyPr>
          <a:lstStyle/>
          <a:p>
            <a:pPr algn="ctr">
              <a:defRPr/>
            </a:pPr>
            <a:r>
              <a:rPr lang="en-US" sz="2400" b="1" dirty="0" smtClean="0">
                <a:solidFill>
                  <a:srgbClr val="C00000"/>
                </a:solidFill>
                <a:effectLst>
                  <a:outerShdw blurRad="38100" dist="38100" dir="2700000" algn="tl">
                    <a:srgbClr val="000000">
                      <a:alpha val="43137"/>
                    </a:srgbClr>
                  </a:outerShdw>
                </a:effectLst>
                <a:latin typeface="Franklin Gothic Book" pitchFamily="34" charset="0"/>
              </a:rPr>
              <a:t>INCHARGE OF CONTROL UNIT</a:t>
            </a:r>
            <a:endParaRPr lang="en-US" sz="2400" b="1" dirty="0">
              <a:solidFill>
                <a:srgbClr val="C00000"/>
              </a:solidFill>
              <a:effectLst>
                <a:outerShdw blurRad="38100" dist="38100" dir="2700000" algn="tl">
                  <a:srgbClr val="000000">
                    <a:alpha val="43137"/>
                  </a:srgbClr>
                </a:outerShdw>
              </a:effectLst>
              <a:latin typeface="Franklin Gothic Book" pitchFamily="34" charset="0"/>
            </a:endParaRPr>
          </a:p>
        </p:txBody>
      </p:sp>
      <p:sp>
        <p:nvSpPr>
          <p:cNvPr id="4" name="Rectangle 3"/>
          <p:cNvSpPr/>
          <p:nvPr/>
        </p:nvSpPr>
        <p:spPr>
          <a:xfrm>
            <a:off x="1456690" y="2088629"/>
            <a:ext cx="9014460" cy="4524315"/>
          </a:xfrm>
          <a:prstGeom prst="rect">
            <a:avLst/>
          </a:prstGeom>
        </p:spPr>
        <p:txBody>
          <a:bodyPr wrap="square">
            <a:spAutoFit/>
          </a:bodyPr>
          <a:lstStyle/>
          <a:p>
            <a:pPr marL="1268412" lvl="1" indent="-457200">
              <a:spcBef>
                <a:spcPts val="1200"/>
              </a:spcBef>
              <a:spcAft>
                <a:spcPts val="1200"/>
              </a:spcAft>
              <a:buClr>
                <a:srgbClr val="7030A0"/>
              </a:buClr>
              <a:buFont typeface="Arial" panose="020B0604020202020204" pitchFamily="34" charset="0"/>
              <a:buChar char="•"/>
              <a:defRPr/>
            </a:pPr>
            <a:r>
              <a:rPr lang="en-US" sz="2600" b="1" dirty="0" smtClean="0">
                <a:latin typeface="Franklin Gothic Book" pitchFamily="34" charset="0"/>
              </a:rPr>
              <a:t>Responsible for the operation of control </a:t>
            </a:r>
            <a:r>
              <a:rPr lang="en-US" sz="2600" b="1" dirty="0">
                <a:latin typeface="Franklin Gothic Book" pitchFamily="34" charset="0"/>
              </a:rPr>
              <a:t>unit;</a:t>
            </a:r>
          </a:p>
          <a:p>
            <a:pPr marL="1268412" lvl="1" indent="-457200" algn="just">
              <a:spcBef>
                <a:spcPts val="1200"/>
              </a:spcBef>
              <a:spcAft>
                <a:spcPts val="1200"/>
              </a:spcAft>
              <a:buClr>
                <a:srgbClr val="7030A0"/>
              </a:buClr>
              <a:buFont typeface="Arial" panose="020B0604020202020204" pitchFamily="34" charset="0"/>
              <a:buChar char="•"/>
              <a:defRPr/>
            </a:pPr>
            <a:r>
              <a:rPr lang="en-US" sz="2600" b="1" dirty="0">
                <a:latin typeface="Franklin Gothic Book" pitchFamily="34" charset="0"/>
              </a:rPr>
              <a:t>Allow the elector </a:t>
            </a:r>
            <a:r>
              <a:rPr lang="en-US" sz="2600" b="1" dirty="0" smtClean="0">
                <a:latin typeface="Franklin Gothic Book" pitchFamily="34" charset="0"/>
              </a:rPr>
              <a:t>to vote on </a:t>
            </a:r>
            <a:r>
              <a:rPr lang="en-US" sz="2600" b="1" dirty="0">
                <a:latin typeface="Franklin Gothic Book" pitchFamily="34" charset="0"/>
              </a:rPr>
              <a:t>the </a:t>
            </a:r>
            <a:r>
              <a:rPr lang="en-US" sz="2600" b="1" dirty="0" smtClean="0">
                <a:latin typeface="Franklin Gothic Book" pitchFamily="34" charset="0"/>
              </a:rPr>
              <a:t>receipt </a:t>
            </a:r>
            <a:r>
              <a:rPr lang="en-US" sz="2600" b="1" dirty="0">
                <a:latin typeface="Franklin Gothic Book" pitchFamily="34" charset="0"/>
              </a:rPr>
              <a:t>of voter’s slip and in accordance with serial number indicated in the slip;</a:t>
            </a:r>
          </a:p>
          <a:p>
            <a:pPr marL="1268412" lvl="1" indent="-457200" algn="just">
              <a:spcBef>
                <a:spcPts val="1200"/>
              </a:spcBef>
              <a:spcAft>
                <a:spcPts val="1200"/>
              </a:spcAft>
              <a:buClr>
                <a:srgbClr val="7030A0"/>
              </a:buClr>
              <a:buFont typeface="Arial" panose="020B0604020202020204" pitchFamily="34" charset="0"/>
              <a:buChar char="•"/>
              <a:defRPr/>
            </a:pPr>
            <a:r>
              <a:rPr lang="en-US" sz="2600" b="1" dirty="0">
                <a:latin typeface="Franklin Gothic Book" pitchFamily="34" charset="0"/>
              </a:rPr>
              <a:t>To ensure that the elector’s left hand forefinger bears a clear indelible ink mark.</a:t>
            </a:r>
          </a:p>
          <a:p>
            <a:pPr marL="1154112" lvl="1" indent="-342900" algn="just">
              <a:spcBef>
                <a:spcPts val="1200"/>
              </a:spcBef>
              <a:spcAft>
                <a:spcPts val="1200"/>
              </a:spcAft>
              <a:buClr>
                <a:srgbClr val="7030A0"/>
              </a:buClr>
              <a:buFont typeface="Arial" panose="020B0604020202020204" pitchFamily="34" charset="0"/>
              <a:buChar char="•"/>
              <a:defRPr/>
            </a:pPr>
            <a:r>
              <a:rPr lang="en-US" sz="2400" b="1" dirty="0"/>
              <a:t>For every 50 voter slip received, bundle the same and confirm the total votes polled at regular interval with 17A and Polling Officer I</a:t>
            </a:r>
            <a:r>
              <a:rPr lang="en-US" sz="2400" dirty="0"/>
              <a:t>.</a:t>
            </a:r>
            <a:endParaRPr lang="en-IN" sz="2400" dirty="0"/>
          </a:p>
        </p:txBody>
      </p:sp>
    </p:spTree>
    <p:extLst>
      <p:ext uri="{BB962C8B-B14F-4D97-AF65-F5344CB8AC3E}">
        <p14:creationId xmlns:p14="http://schemas.microsoft.com/office/powerpoint/2010/main" val="867568127"/>
      </p:ext>
    </p:extLst>
  </p:cSld>
  <p:clrMapOvr>
    <a:masterClrMapping/>
  </p:clrMapOvr>
  <p:transition>
    <p:circl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ontent Placeholder 7"/>
          <p:cNvGraphicFramePr>
            <a:graphicFrameLocks/>
          </p:cNvGraphicFramePr>
          <p:nvPr>
            <p:extLst>
              <p:ext uri="{D42A27DB-BD31-4B8C-83A1-F6EECF244321}">
                <p14:modId xmlns:p14="http://schemas.microsoft.com/office/powerpoint/2010/main" val="514203617"/>
              </p:ext>
            </p:extLst>
          </p:nvPr>
        </p:nvGraphicFramePr>
        <p:xfrm>
          <a:off x="1981200" y="764704"/>
          <a:ext cx="822960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2"/>
          <p:cNvSpPr txBox="1">
            <a:spLocks noChangeArrowheads="1"/>
          </p:cNvSpPr>
          <p:nvPr/>
        </p:nvSpPr>
        <p:spPr>
          <a:xfrm>
            <a:off x="462280" y="399089"/>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smtClean="0">
                <a:solidFill>
                  <a:srgbClr val="C00000"/>
                </a:solidFill>
              </a:rPr>
              <a:t>Third </a:t>
            </a:r>
            <a:r>
              <a:rPr lang="en-US" sz="2800" b="1" dirty="0">
                <a:solidFill>
                  <a:srgbClr val="C00000"/>
                </a:solidFill>
              </a:rPr>
              <a:t>Polling Officer</a:t>
            </a:r>
            <a:endParaRPr lang="en-IN" sz="2800" dirty="0">
              <a:solidFill>
                <a:srgbClr val="C00000"/>
              </a:solidFill>
            </a:endParaRPr>
          </a:p>
        </p:txBody>
      </p:sp>
      <p:pic>
        <p:nvPicPr>
          <p:cNvPr id="9" name="Picture 8"/>
          <p:cNvPicPr>
            <a:picLocks noChangeAspect="1"/>
          </p:cNvPicPr>
          <p:nvPr/>
        </p:nvPicPr>
        <p:blipFill>
          <a:blip r:embed="rId7"/>
          <a:stretch>
            <a:fillRect/>
          </a:stretch>
        </p:blipFill>
        <p:spPr>
          <a:xfrm>
            <a:off x="10200640" y="126827"/>
            <a:ext cx="1706880" cy="1431577"/>
          </a:xfrm>
          <a:prstGeom prst="rect">
            <a:avLst/>
          </a:prstGeom>
        </p:spPr>
      </p:pic>
      <p:sp>
        <p:nvSpPr>
          <p:cNvPr id="10" name="Rectangle 2"/>
          <p:cNvSpPr txBox="1">
            <a:spLocks noChangeArrowheads="1"/>
          </p:cNvSpPr>
          <p:nvPr/>
        </p:nvSpPr>
        <p:spPr>
          <a:xfrm>
            <a:off x="4780280" y="0"/>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388582800"/>
      </p:ext>
    </p:extLst>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graphicEl>
                                              <a:dgm id="{4CBBA123-9A8F-944C-BAEE-E7ACB2998A05}"/>
                                            </p:graphicEl>
                                          </p:spTgt>
                                        </p:tgtEl>
                                        <p:attrNameLst>
                                          <p:attrName>style.visibility</p:attrName>
                                        </p:attrNameLst>
                                      </p:cBhvr>
                                      <p:to>
                                        <p:strVal val="visible"/>
                                      </p:to>
                                    </p:set>
                                    <p:anim calcmode="lin" valueType="num">
                                      <p:cBhvr additive="base">
                                        <p:cTn id="7" dur="500" fill="hold"/>
                                        <p:tgtEl>
                                          <p:spTgt spid="18">
                                            <p:graphicEl>
                                              <a:dgm id="{4CBBA123-9A8F-944C-BAEE-E7ACB2998A05}"/>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graphicEl>
                                              <a:dgm id="{4CBBA123-9A8F-944C-BAEE-E7ACB2998A05}"/>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graphicEl>
                                              <a:dgm id="{60AEE58E-B3C8-464B-9802-F09F9EF86B70}"/>
                                            </p:graphicEl>
                                          </p:spTgt>
                                        </p:tgtEl>
                                        <p:attrNameLst>
                                          <p:attrName>style.visibility</p:attrName>
                                        </p:attrNameLst>
                                      </p:cBhvr>
                                      <p:to>
                                        <p:strVal val="visible"/>
                                      </p:to>
                                    </p:set>
                                    <p:anim calcmode="lin" valueType="num">
                                      <p:cBhvr additive="base">
                                        <p:cTn id="13" dur="500" fill="hold"/>
                                        <p:tgtEl>
                                          <p:spTgt spid="18">
                                            <p:graphicEl>
                                              <a:dgm id="{60AEE58E-B3C8-464B-9802-F09F9EF86B70}"/>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graphicEl>
                                              <a:dgm id="{60AEE58E-B3C8-464B-9802-F09F9EF86B70}"/>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graphicEl>
                                              <a:dgm id="{D350F58E-6D40-D944-B02D-A02007A98D28}"/>
                                            </p:graphicEl>
                                          </p:spTgt>
                                        </p:tgtEl>
                                        <p:attrNameLst>
                                          <p:attrName>style.visibility</p:attrName>
                                        </p:attrNameLst>
                                      </p:cBhvr>
                                      <p:to>
                                        <p:strVal val="visible"/>
                                      </p:to>
                                    </p:set>
                                    <p:anim calcmode="lin" valueType="num">
                                      <p:cBhvr additive="base">
                                        <p:cTn id="19" dur="500" fill="hold"/>
                                        <p:tgtEl>
                                          <p:spTgt spid="18">
                                            <p:graphicEl>
                                              <a:dgm id="{D350F58E-6D40-D944-B02D-A02007A98D28}"/>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graphicEl>
                                              <a:dgm id="{D350F58E-6D40-D944-B02D-A02007A98D28}"/>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one"/>
        </p:bldSub>
      </p:bldGraphic>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smtClean="0">
                <a:solidFill>
                  <a:srgbClr val="C00000"/>
                </a:solidFill>
              </a:rPr>
              <a:t>Third </a:t>
            </a:r>
            <a:r>
              <a:rPr lang="en-US" sz="2800" b="1" dirty="0">
                <a:solidFill>
                  <a:srgbClr val="C00000"/>
                </a:solidFill>
              </a:rPr>
              <a:t>Polling Officer</a:t>
            </a:r>
            <a:endParaRPr lang="en-IN" sz="2800" dirty="0">
              <a:solidFill>
                <a:srgbClr val="C00000"/>
              </a:solidFill>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
        <p:nvSpPr>
          <p:cNvPr id="8" name="Rectangle 7"/>
          <p:cNvSpPr/>
          <p:nvPr/>
        </p:nvSpPr>
        <p:spPr>
          <a:xfrm>
            <a:off x="3525520" y="1569559"/>
            <a:ext cx="4876800" cy="461665"/>
          </a:xfrm>
          <a:prstGeom prst="rect">
            <a:avLst/>
          </a:prstGeom>
        </p:spPr>
        <p:txBody>
          <a:bodyPr wrap="square">
            <a:spAutoFit/>
          </a:bodyPr>
          <a:lstStyle/>
          <a:p>
            <a:pPr algn="ctr">
              <a:defRPr/>
            </a:pPr>
            <a:r>
              <a:rPr lang="en-US" sz="2400" b="1" dirty="0" smtClean="0">
                <a:solidFill>
                  <a:srgbClr val="C00000"/>
                </a:solidFill>
                <a:effectLst>
                  <a:outerShdw blurRad="38100" dist="38100" dir="2700000" algn="tl">
                    <a:srgbClr val="000000">
                      <a:alpha val="43137"/>
                    </a:srgbClr>
                  </a:outerShdw>
                </a:effectLst>
                <a:latin typeface="Franklin Gothic Book" pitchFamily="34" charset="0"/>
              </a:rPr>
              <a:t>VOTING PROCESS</a:t>
            </a:r>
            <a:endParaRPr lang="en-US" sz="2400" b="1" dirty="0">
              <a:solidFill>
                <a:srgbClr val="C00000"/>
              </a:solidFill>
              <a:effectLst>
                <a:outerShdw blurRad="38100" dist="38100" dir="2700000" algn="tl">
                  <a:srgbClr val="000000">
                    <a:alpha val="43137"/>
                  </a:srgbClr>
                </a:outerShdw>
              </a:effectLst>
              <a:latin typeface="Franklin Gothic Book" pitchFamily="34" charset="0"/>
            </a:endParaRPr>
          </a:p>
        </p:txBody>
      </p:sp>
      <p:sp>
        <p:nvSpPr>
          <p:cNvPr id="4" name="Rectangle 3"/>
          <p:cNvSpPr/>
          <p:nvPr/>
        </p:nvSpPr>
        <p:spPr>
          <a:xfrm>
            <a:off x="1456690" y="2088629"/>
            <a:ext cx="9014460" cy="3662541"/>
          </a:xfrm>
          <a:prstGeom prst="rect">
            <a:avLst/>
          </a:prstGeom>
        </p:spPr>
        <p:txBody>
          <a:bodyPr wrap="square">
            <a:spAutoFit/>
          </a:bodyPr>
          <a:lstStyle/>
          <a:p>
            <a:pPr marL="342900" indent="-342900" algn="just">
              <a:spcBef>
                <a:spcPts val="600"/>
              </a:spcBef>
              <a:spcAft>
                <a:spcPts val="600"/>
              </a:spcAft>
              <a:buClr>
                <a:srgbClr val="FF5353"/>
              </a:buClr>
              <a:buSzPct val="80000"/>
              <a:buFont typeface="Wingdings" pitchFamily="2" charset="2"/>
              <a:buChar char="§"/>
              <a:defRPr/>
            </a:pPr>
            <a:r>
              <a:rPr lang="en-US" sz="2400" b="1" dirty="0">
                <a:solidFill>
                  <a:srgbClr val="660033"/>
                </a:solidFill>
              </a:rPr>
              <a:t>3</a:t>
            </a:r>
            <a:r>
              <a:rPr lang="en-US" sz="2400" b="1" baseline="30000" dirty="0">
                <a:solidFill>
                  <a:srgbClr val="660033"/>
                </a:solidFill>
              </a:rPr>
              <a:t>rd</a:t>
            </a:r>
            <a:r>
              <a:rPr lang="en-US" sz="2400" b="1" dirty="0">
                <a:solidFill>
                  <a:srgbClr val="660033"/>
                </a:solidFill>
              </a:rPr>
              <a:t> Polling Officer to activate the ballot unit – Press </a:t>
            </a:r>
            <a:r>
              <a:rPr lang="en-US" sz="2400" b="1" dirty="0">
                <a:solidFill>
                  <a:srgbClr val="00B0F0"/>
                </a:solidFill>
                <a:effectLst>
                  <a:outerShdw blurRad="38100" dist="38100" dir="2700000" algn="tl">
                    <a:srgbClr val="000000">
                      <a:alpha val="43137"/>
                    </a:srgbClr>
                  </a:outerShdw>
                </a:effectLst>
              </a:rPr>
              <a:t>BALLOT</a:t>
            </a:r>
            <a:r>
              <a:rPr lang="en-US" sz="2400" b="1" dirty="0">
                <a:solidFill>
                  <a:srgbClr val="660033"/>
                </a:solidFill>
              </a:rPr>
              <a:t> button in control unit.</a:t>
            </a:r>
          </a:p>
          <a:p>
            <a:pPr marL="342900" indent="-342900" algn="just">
              <a:spcBef>
                <a:spcPts val="600"/>
              </a:spcBef>
              <a:spcAft>
                <a:spcPts val="600"/>
              </a:spcAft>
              <a:buClr>
                <a:srgbClr val="FF5353"/>
              </a:buClr>
              <a:buSzPct val="80000"/>
              <a:buFont typeface="Wingdings" pitchFamily="2" charset="2"/>
              <a:buChar char="§"/>
              <a:defRPr/>
            </a:pPr>
            <a:r>
              <a:rPr lang="en-US" sz="2400" b="1" dirty="0">
                <a:solidFill>
                  <a:srgbClr val="660033"/>
                </a:solidFill>
              </a:rPr>
              <a:t>BUSY lamp shows </a:t>
            </a:r>
            <a:r>
              <a:rPr lang="en-US" sz="2400" b="1" dirty="0">
                <a:solidFill>
                  <a:srgbClr val="FF0000"/>
                </a:solidFill>
                <a:effectLst>
                  <a:outerShdw blurRad="38100" dist="38100" dir="2700000" algn="tl">
                    <a:srgbClr val="000000">
                      <a:alpha val="43137"/>
                    </a:srgbClr>
                  </a:outerShdw>
                </a:effectLst>
              </a:rPr>
              <a:t>RED in control unit</a:t>
            </a:r>
            <a:r>
              <a:rPr lang="en-US" sz="2400" b="1" dirty="0">
                <a:solidFill>
                  <a:srgbClr val="003399"/>
                </a:solidFill>
              </a:rPr>
              <a:t>.</a:t>
            </a:r>
          </a:p>
          <a:p>
            <a:pPr marL="342900" indent="-342900" algn="just">
              <a:spcBef>
                <a:spcPts val="600"/>
              </a:spcBef>
              <a:spcAft>
                <a:spcPts val="600"/>
              </a:spcAft>
              <a:buClr>
                <a:srgbClr val="FF5353"/>
              </a:buClr>
              <a:buSzPct val="80000"/>
              <a:buFont typeface="Wingdings" pitchFamily="2" charset="2"/>
              <a:buChar char="§"/>
              <a:defRPr/>
            </a:pPr>
            <a:r>
              <a:rPr lang="en-US" sz="2400" b="1" dirty="0">
                <a:solidFill>
                  <a:srgbClr val="660033"/>
                </a:solidFill>
              </a:rPr>
              <a:t>READY lamp glows </a:t>
            </a:r>
            <a:r>
              <a:rPr lang="en-US" sz="2400" b="1" dirty="0">
                <a:solidFill>
                  <a:srgbClr val="00B050"/>
                </a:solidFill>
                <a:effectLst>
                  <a:outerShdw blurRad="38100" dist="38100" dir="2700000" algn="tl">
                    <a:srgbClr val="000000">
                      <a:alpha val="43137"/>
                    </a:srgbClr>
                  </a:outerShdw>
                </a:effectLst>
              </a:rPr>
              <a:t>GREEN in ballot unit</a:t>
            </a:r>
            <a:r>
              <a:rPr lang="en-US" sz="2400" b="1" dirty="0">
                <a:solidFill>
                  <a:srgbClr val="660033"/>
                </a:solidFill>
              </a:rPr>
              <a:t>.</a:t>
            </a:r>
          </a:p>
          <a:p>
            <a:pPr marL="342900" indent="-342900" algn="just">
              <a:spcBef>
                <a:spcPts val="600"/>
              </a:spcBef>
              <a:spcAft>
                <a:spcPts val="600"/>
              </a:spcAft>
              <a:buClr>
                <a:srgbClr val="FF5353"/>
              </a:buClr>
              <a:buSzPct val="80000"/>
              <a:buFont typeface="Wingdings" pitchFamily="2" charset="2"/>
              <a:buChar char="§"/>
              <a:defRPr/>
            </a:pPr>
            <a:r>
              <a:rPr lang="en-US" sz="2400" b="1" dirty="0">
                <a:solidFill>
                  <a:srgbClr val="660033"/>
                </a:solidFill>
              </a:rPr>
              <a:t>Elector to press </a:t>
            </a:r>
            <a:r>
              <a:rPr lang="en-US" sz="2400" b="1" dirty="0">
                <a:solidFill>
                  <a:srgbClr val="0070C0"/>
                </a:solidFill>
                <a:effectLst>
                  <a:outerShdw blurRad="38100" dist="38100" dir="2700000" algn="tl">
                    <a:srgbClr val="000000">
                      <a:alpha val="43137"/>
                    </a:srgbClr>
                  </a:outerShdw>
                </a:effectLst>
              </a:rPr>
              <a:t>BLUE</a:t>
            </a:r>
            <a:r>
              <a:rPr lang="en-US" sz="2400" b="1" dirty="0">
                <a:solidFill>
                  <a:srgbClr val="660033"/>
                </a:solidFill>
              </a:rPr>
              <a:t> button on the ballot unit against the name and symbol of his chosen candidate.</a:t>
            </a:r>
          </a:p>
          <a:p>
            <a:pPr marL="342900" indent="-342900" algn="just">
              <a:spcBef>
                <a:spcPts val="600"/>
              </a:spcBef>
              <a:spcAft>
                <a:spcPts val="600"/>
              </a:spcAft>
              <a:buClr>
                <a:srgbClr val="FF5353"/>
              </a:buClr>
              <a:buSzPct val="80000"/>
              <a:buFont typeface="Wingdings" pitchFamily="2" charset="2"/>
              <a:buChar char="§"/>
              <a:defRPr/>
            </a:pPr>
            <a:r>
              <a:rPr lang="en-US" sz="2400" b="1" dirty="0">
                <a:solidFill>
                  <a:srgbClr val="660033"/>
                </a:solidFill>
              </a:rPr>
              <a:t>After beep sound, red light in the candidate’s lamp indicate the vote is recorded.</a:t>
            </a:r>
          </a:p>
        </p:txBody>
      </p:sp>
    </p:spTree>
    <p:extLst>
      <p:ext uri="{BB962C8B-B14F-4D97-AF65-F5344CB8AC3E}">
        <p14:creationId xmlns:p14="http://schemas.microsoft.com/office/powerpoint/2010/main" val="2744752055"/>
      </p:ext>
    </p:extLst>
  </p:cSld>
  <p:clrMapOvr>
    <a:masterClrMapping/>
  </p:clrMapOvr>
  <p:transition>
    <p:circl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229600" cy="530225"/>
          </a:xfrm>
          <a:prstGeom prst="rect">
            <a:avLst/>
          </a:prstGeom>
        </p:spPr>
        <p:txBody>
          <a:bodyPr vert="horz" lIns="91440" tIns="45720" rIns="91440" bIns="45720" rtlCol="0" anchor="t">
            <a:normAutofit/>
          </a:bodyPr>
          <a:lstStyle/>
          <a:p>
            <a:pPr marL="660400" indent="-660400">
              <a:spcBef>
                <a:spcPts val="600"/>
              </a:spcBef>
              <a:spcAft>
                <a:spcPts val="600"/>
              </a:spcAft>
              <a:buNone/>
              <a:defRPr/>
            </a:pPr>
            <a:r>
              <a:rPr lang="en-US" sz="2800" b="1" dirty="0" smtClean="0">
                <a:solidFill>
                  <a:srgbClr val="C00000"/>
                </a:solidFill>
              </a:rPr>
              <a:t>Third </a:t>
            </a:r>
            <a:r>
              <a:rPr lang="en-US" sz="2800" b="1" dirty="0">
                <a:solidFill>
                  <a:srgbClr val="C00000"/>
                </a:solidFill>
              </a:rPr>
              <a:t>Polling Officer</a:t>
            </a:r>
            <a:endParaRPr lang="en-IN" sz="2800" dirty="0">
              <a:solidFill>
                <a:srgbClr val="C00000"/>
              </a:solidFill>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
        <p:nvSpPr>
          <p:cNvPr id="8" name="Rectangle 7"/>
          <p:cNvSpPr/>
          <p:nvPr/>
        </p:nvSpPr>
        <p:spPr>
          <a:xfrm>
            <a:off x="3525520" y="1569559"/>
            <a:ext cx="4876800" cy="461665"/>
          </a:xfrm>
          <a:prstGeom prst="rect">
            <a:avLst/>
          </a:prstGeom>
        </p:spPr>
        <p:txBody>
          <a:bodyPr wrap="square">
            <a:spAutoFit/>
          </a:bodyPr>
          <a:lstStyle/>
          <a:p>
            <a:pPr algn="ctr">
              <a:defRPr/>
            </a:pPr>
            <a:r>
              <a:rPr lang="en-US" sz="2400" b="1" dirty="0" smtClean="0">
                <a:solidFill>
                  <a:srgbClr val="C00000"/>
                </a:solidFill>
                <a:effectLst>
                  <a:outerShdw blurRad="38100" dist="38100" dir="2700000" algn="tl">
                    <a:srgbClr val="000000">
                      <a:alpha val="43137"/>
                    </a:srgbClr>
                  </a:outerShdw>
                </a:effectLst>
                <a:latin typeface="Franklin Gothic Book" pitchFamily="34" charset="0"/>
              </a:rPr>
              <a:t>VOTING PROCESS</a:t>
            </a:r>
            <a:endParaRPr lang="en-US" sz="2400" b="1" dirty="0">
              <a:solidFill>
                <a:srgbClr val="C00000"/>
              </a:solidFill>
              <a:effectLst>
                <a:outerShdw blurRad="38100" dist="38100" dir="2700000" algn="tl">
                  <a:srgbClr val="000000">
                    <a:alpha val="43137"/>
                  </a:srgbClr>
                </a:outerShdw>
              </a:effectLst>
              <a:latin typeface="Franklin Gothic Book" pitchFamily="34" charset="0"/>
            </a:endParaRPr>
          </a:p>
        </p:txBody>
      </p:sp>
      <p:sp>
        <p:nvSpPr>
          <p:cNvPr id="4" name="Rectangle 3"/>
          <p:cNvSpPr/>
          <p:nvPr/>
        </p:nvSpPr>
        <p:spPr>
          <a:xfrm>
            <a:off x="1456690" y="2088629"/>
            <a:ext cx="9014460" cy="3508653"/>
          </a:xfrm>
          <a:prstGeom prst="rect">
            <a:avLst/>
          </a:prstGeom>
        </p:spPr>
        <p:txBody>
          <a:bodyPr wrap="square">
            <a:spAutoFit/>
          </a:bodyPr>
          <a:lstStyle/>
          <a:p>
            <a:pPr marL="342900" indent="-342900" algn="just">
              <a:spcBef>
                <a:spcPts val="600"/>
              </a:spcBef>
              <a:spcAft>
                <a:spcPts val="600"/>
              </a:spcAft>
              <a:buClr>
                <a:srgbClr val="FF5353"/>
              </a:buClr>
              <a:buSzPct val="80000"/>
              <a:buFont typeface="Wingdings" pitchFamily="2" charset="2"/>
              <a:buChar char="§"/>
              <a:defRPr/>
            </a:pPr>
            <a:r>
              <a:rPr lang="en-US" sz="2400" b="1" dirty="0">
                <a:solidFill>
                  <a:srgbClr val="660033"/>
                </a:solidFill>
              </a:rPr>
              <a:t>In the VVPAT a slip containing the Sl. No., name and symbol of the candidate to whom vote was cast will be displayed for seven seconds .</a:t>
            </a:r>
          </a:p>
          <a:p>
            <a:pPr marL="342900" indent="-342900" algn="just">
              <a:spcBef>
                <a:spcPts val="600"/>
              </a:spcBef>
              <a:spcAft>
                <a:spcPts val="600"/>
              </a:spcAft>
              <a:buClr>
                <a:srgbClr val="FF5353"/>
              </a:buClr>
              <a:buSzPct val="80000"/>
              <a:buFont typeface="Wingdings" pitchFamily="2" charset="2"/>
              <a:buChar char="§"/>
              <a:defRPr/>
            </a:pPr>
            <a:r>
              <a:rPr lang="en-US" sz="2400" b="1" dirty="0">
                <a:solidFill>
                  <a:srgbClr val="660033"/>
                </a:solidFill>
              </a:rPr>
              <a:t>Beep sound can also be heard.</a:t>
            </a:r>
          </a:p>
          <a:p>
            <a:pPr marL="342900" indent="-342900" algn="just">
              <a:spcBef>
                <a:spcPts val="600"/>
              </a:spcBef>
              <a:spcAft>
                <a:spcPts val="600"/>
              </a:spcAft>
              <a:buClr>
                <a:srgbClr val="FF5353"/>
              </a:buClr>
              <a:buSzPct val="80000"/>
              <a:buFont typeface="Wingdings" pitchFamily="2" charset="2"/>
              <a:buChar char="§"/>
              <a:defRPr/>
            </a:pPr>
            <a:r>
              <a:rPr lang="en-US" sz="2400" b="1" dirty="0">
                <a:solidFill>
                  <a:srgbClr val="660033"/>
                </a:solidFill>
              </a:rPr>
              <a:t>The slip will automatically drop into the drop box after seven seconds</a:t>
            </a:r>
            <a:r>
              <a:rPr lang="en-US" sz="2400" b="1" dirty="0" smtClean="0">
                <a:solidFill>
                  <a:srgbClr val="660033"/>
                </a:solidFill>
              </a:rPr>
              <a:t>.</a:t>
            </a:r>
          </a:p>
          <a:p>
            <a:pPr algn="just">
              <a:spcBef>
                <a:spcPts val="600"/>
              </a:spcBef>
              <a:spcAft>
                <a:spcPts val="600"/>
              </a:spcAft>
              <a:buClr>
                <a:srgbClr val="FF5353"/>
              </a:buClr>
              <a:buSzPct val="80000"/>
              <a:defRPr/>
            </a:pPr>
            <a:r>
              <a:rPr lang="en-US" sz="2400" b="1" dirty="0" smtClean="0">
                <a:solidFill>
                  <a:srgbClr val="660033"/>
                </a:solidFill>
              </a:rPr>
              <a:t>NOTE : The Vote will be counted in CU only after the drop of the VVPAT Slip </a:t>
            </a:r>
            <a:endParaRPr lang="en-US" sz="2400" b="1" dirty="0">
              <a:solidFill>
                <a:srgbClr val="660033"/>
              </a:solidFill>
            </a:endParaRPr>
          </a:p>
        </p:txBody>
      </p:sp>
    </p:spTree>
    <p:extLst>
      <p:ext uri="{BB962C8B-B14F-4D97-AF65-F5344CB8AC3E}">
        <p14:creationId xmlns:p14="http://schemas.microsoft.com/office/powerpoint/2010/main" val="1736127781"/>
      </p:ext>
    </p:extLst>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61120" y="662185"/>
            <a:ext cx="1706880" cy="1431577"/>
          </a:xfrm>
          <a:prstGeom prst="rect">
            <a:avLst/>
          </a:prstGeom>
        </p:spPr>
      </p:pic>
      <p:sp>
        <p:nvSpPr>
          <p:cNvPr id="3" name="Subtitle 2"/>
          <p:cNvSpPr>
            <a:spLocks noGrp="1"/>
          </p:cNvSpPr>
          <p:nvPr>
            <p:ph type="subTitle" idx="4294967295"/>
          </p:nvPr>
        </p:nvSpPr>
        <p:spPr>
          <a:xfrm>
            <a:off x="1524000" y="2093914"/>
            <a:ext cx="7543800" cy="4086225"/>
          </a:xfrm>
        </p:spPr>
        <p:txBody>
          <a:bodyPr>
            <a:normAutofit/>
          </a:bodyPr>
          <a:lstStyle/>
          <a:p>
            <a:r>
              <a:rPr lang="en-US" sz="3200" dirty="0"/>
              <a:t>PO-1, PO-2, and </a:t>
            </a:r>
            <a:r>
              <a:rPr lang="en-US" sz="3200" dirty="0" smtClean="0"/>
              <a:t>PO-3 to receive Polling Duty appointment </a:t>
            </a:r>
            <a:r>
              <a:rPr lang="en-US" sz="3200" dirty="0"/>
              <a:t>orders </a:t>
            </a:r>
            <a:r>
              <a:rPr lang="en-US" sz="3200" dirty="0" smtClean="0"/>
              <a:t>from office of the concern Returning Officers before 10:30 </a:t>
            </a:r>
            <a:r>
              <a:rPr lang="en-US" sz="3200" dirty="0"/>
              <a:t>AM </a:t>
            </a:r>
            <a:endParaRPr lang="en-US" sz="3200" dirty="0" smtClean="0"/>
          </a:p>
          <a:p>
            <a:r>
              <a:rPr lang="en-US" sz="3200" dirty="0" smtClean="0"/>
              <a:t>The Polling Officers should </a:t>
            </a:r>
            <a:r>
              <a:rPr lang="en-US" sz="3200" dirty="0"/>
              <a:t>reach their respective Polling Stations before 2:00 </a:t>
            </a:r>
            <a:r>
              <a:rPr lang="en-US" sz="3200" dirty="0" smtClean="0"/>
              <a:t>PM after taking their lunch.</a:t>
            </a:r>
            <a:endParaRPr sz="3200" dirty="0"/>
          </a:p>
        </p:txBody>
      </p:sp>
      <p:sp>
        <p:nvSpPr>
          <p:cNvPr id="6" name="Title 5"/>
          <p:cNvSpPr>
            <a:spLocks noGrp="1"/>
          </p:cNvSpPr>
          <p:nvPr>
            <p:ph type="title" idx="4294967295"/>
          </p:nvPr>
        </p:nvSpPr>
        <p:spPr>
          <a:xfrm>
            <a:off x="1524001" y="976314"/>
            <a:ext cx="7142163" cy="985837"/>
          </a:xfrm>
        </p:spPr>
        <p:txBody>
          <a:bodyPr>
            <a:normAutofit/>
          </a:bodyPr>
          <a:lstStyle/>
          <a:p>
            <a:r>
              <a:rPr lang="en-US" b="1" dirty="0" smtClean="0">
                <a:solidFill>
                  <a:srgbClr val="C00000"/>
                </a:solidFill>
              </a:rPr>
              <a:t>ON PRE-POLL DAY </a:t>
            </a:r>
            <a:endParaRPr lang="en-IN" b="1" dirty="0">
              <a:solidFill>
                <a:srgbClr val="C00000"/>
              </a:solidFill>
            </a:endParaRPr>
          </a:p>
        </p:txBody>
      </p:sp>
    </p:spTree>
    <p:extLst>
      <p:ext uri="{BB962C8B-B14F-4D97-AF65-F5344CB8AC3E}">
        <p14:creationId xmlns:p14="http://schemas.microsoft.com/office/powerpoint/2010/main" val="384169151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9" name="Rectangle 2"/>
          <p:cNvSpPr txBox="1">
            <a:spLocks noChangeArrowheads="1"/>
          </p:cNvSpPr>
          <p:nvPr/>
        </p:nvSpPr>
        <p:spPr>
          <a:xfrm>
            <a:off x="1244600" y="924608"/>
            <a:ext cx="8956040" cy="530225"/>
          </a:xfrm>
          <a:prstGeom prst="rect">
            <a:avLst/>
          </a:prstGeom>
        </p:spPr>
        <p:txBody>
          <a:bodyPr vert="horz" lIns="91440" tIns="45720" rIns="91440" bIns="45720" rtlCol="0" anchor="t">
            <a:normAutofit/>
          </a:bodyPr>
          <a:lstStyle/>
          <a:p>
            <a:pPr marL="660400" indent="-660400" algn="ctr">
              <a:spcBef>
                <a:spcPts val="600"/>
              </a:spcBef>
              <a:spcAft>
                <a:spcPts val="600"/>
              </a:spcAft>
              <a:buNone/>
              <a:defRPr/>
            </a:pPr>
            <a:r>
              <a:rPr lang="en-US" sz="2800" dirty="0" smtClean="0">
                <a:solidFill>
                  <a:srgbClr val="C00000"/>
                </a:solidFill>
              </a:rPr>
              <a:t>SNAPSHOT OF DUTIES OF POLLING OFFICE 1, 2 &amp; 3</a:t>
            </a:r>
            <a:endParaRPr lang="en-IN" sz="2800" dirty="0">
              <a:solidFill>
                <a:srgbClr val="C00000"/>
              </a:solidFill>
            </a:endParaRP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7"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16054"/>
          <a:stretch/>
        </p:blipFill>
        <p:spPr>
          <a:xfrm>
            <a:off x="1193064" y="1720334"/>
            <a:ext cx="9144000" cy="4669576"/>
          </a:xfrm>
          <a:prstGeom prst="rect">
            <a:avLst/>
          </a:prstGeom>
        </p:spPr>
      </p:pic>
    </p:spTree>
    <p:extLst>
      <p:ext uri="{BB962C8B-B14F-4D97-AF65-F5344CB8AC3E}">
        <p14:creationId xmlns:p14="http://schemas.microsoft.com/office/powerpoint/2010/main" val="2481382734"/>
      </p:ext>
    </p:extLst>
  </p:cSld>
  <p:clrMapOvr>
    <a:masterClrMapping/>
  </p:clrMapOvr>
  <p:transition>
    <p:circl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olling agents.jpg"/>
          <p:cNvPicPr>
            <a:picLocks noChangeAspect="1"/>
          </p:cNvPicPr>
          <p:nvPr/>
        </p:nvPicPr>
        <p:blipFill>
          <a:blip r:embed="rId2"/>
          <a:srcRect t="15493"/>
          <a:stretch>
            <a:fillRect/>
          </a:stretch>
        </p:blipFill>
        <p:spPr>
          <a:xfrm>
            <a:off x="1524000" y="1686560"/>
            <a:ext cx="9144000" cy="4876800"/>
          </a:xfrm>
          <a:prstGeom prst="rect">
            <a:avLst/>
          </a:prstGeom>
        </p:spPr>
      </p:pic>
      <p:pic>
        <p:nvPicPr>
          <p:cNvPr id="5" name="Picture 4"/>
          <p:cNvPicPr>
            <a:picLocks noChangeAspect="1"/>
          </p:cNvPicPr>
          <p:nvPr/>
        </p:nvPicPr>
        <p:blipFill>
          <a:blip r:embed="rId3"/>
          <a:stretch>
            <a:fillRect/>
          </a:stretch>
        </p:blipFill>
        <p:spPr>
          <a:xfrm>
            <a:off x="10200640" y="126827"/>
            <a:ext cx="1706880" cy="1431577"/>
          </a:xfrm>
          <a:prstGeom prst="rect">
            <a:avLst/>
          </a:prstGeom>
        </p:spPr>
      </p:pic>
      <p:sp>
        <p:nvSpPr>
          <p:cNvPr id="6"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
        <p:nvSpPr>
          <p:cNvPr id="7" name="Rectangle 2"/>
          <p:cNvSpPr txBox="1">
            <a:spLocks noChangeArrowheads="1"/>
          </p:cNvSpPr>
          <p:nvPr/>
        </p:nvSpPr>
        <p:spPr>
          <a:xfrm>
            <a:off x="1828800" y="1198302"/>
            <a:ext cx="7848600" cy="533400"/>
          </a:xfrm>
          <a:prstGeom prst="rect">
            <a:avLst/>
          </a:prstGeom>
        </p:spPr>
        <p:txBody>
          <a:bodyPr vert="horz" lIns="91440" tIns="45720" rIns="91440" bIns="45720" rtlCol="0" anchor="t">
            <a:normAutofit fontScale="90000" lnSpcReduction="10000"/>
          </a:bodyPr>
          <a:lstStyle/>
          <a:p>
            <a:pPr algn="ctr">
              <a:spcBef>
                <a:spcPct val="0"/>
              </a:spcBef>
              <a:defRPr/>
            </a:pPr>
            <a:r>
              <a:rPr lang="en-US" sz="3500" b="1" dirty="0">
                <a:solidFill>
                  <a:srgbClr val="800000"/>
                </a:solidFill>
                <a:latin typeface="Franklin Gothic Book" pitchFamily="34" charset="0"/>
                <a:ea typeface="Helvetica" pitchFamily="2" charset="0"/>
                <a:cs typeface="Helvetica" pitchFamily="2" charset="0"/>
              </a:rPr>
              <a:t> POLLING AGENTS</a:t>
            </a:r>
          </a:p>
        </p:txBody>
      </p:sp>
    </p:spTree>
    <p:extLst>
      <p:ext uri="{BB962C8B-B14F-4D97-AF65-F5344CB8AC3E}">
        <p14:creationId xmlns:p14="http://schemas.microsoft.com/office/powerpoint/2010/main" val="3718683277"/>
      </p:ext>
    </p:extLst>
  </p:cSld>
  <p:clrMapOvr>
    <a:masterClrMapping/>
  </p:clrMapOvr>
  <p:transition>
    <p:circl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1068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11" name="Rectangle 2"/>
          <p:cNvSpPr txBox="1">
            <a:spLocks noChangeArrowheads="1"/>
          </p:cNvSpPr>
          <p:nvPr/>
        </p:nvSpPr>
        <p:spPr>
          <a:xfrm>
            <a:off x="1828800" y="1188142"/>
            <a:ext cx="7848600" cy="533400"/>
          </a:xfrm>
          <a:prstGeom prst="rect">
            <a:avLst/>
          </a:prstGeom>
        </p:spPr>
        <p:txBody>
          <a:bodyPr vert="horz" lIns="91440" tIns="45720" rIns="91440" bIns="45720" rtlCol="0" anchor="t">
            <a:normAutofit fontScale="90000" lnSpcReduction="10000"/>
          </a:bodyPr>
          <a:lstStyle/>
          <a:p>
            <a:pPr algn="ctr">
              <a:spcBef>
                <a:spcPct val="0"/>
              </a:spcBef>
              <a:defRPr/>
            </a:pPr>
            <a:r>
              <a:rPr lang="en-US" sz="3500" b="1" dirty="0">
                <a:solidFill>
                  <a:srgbClr val="800000"/>
                </a:solidFill>
                <a:latin typeface="Franklin Gothic Book" pitchFamily="34" charset="0"/>
                <a:ea typeface="Helvetica" pitchFamily="2" charset="0"/>
                <a:cs typeface="Helvetica" pitchFamily="2" charset="0"/>
              </a:rPr>
              <a:t> POLLING AGENTS</a:t>
            </a:r>
          </a:p>
        </p:txBody>
      </p:sp>
      <p:sp>
        <p:nvSpPr>
          <p:cNvPr id="13" name="Rectangle 3"/>
          <p:cNvSpPr>
            <a:spLocks noGrp="1" noChangeArrowheads="1"/>
          </p:cNvSpPr>
          <p:nvPr>
            <p:ph idx="1"/>
          </p:nvPr>
        </p:nvSpPr>
        <p:spPr>
          <a:xfrm>
            <a:off x="1828800" y="1905000"/>
            <a:ext cx="8610600" cy="4267200"/>
          </a:xfrm>
        </p:spPr>
        <p:txBody>
          <a:bodyPr>
            <a:noAutofit/>
          </a:bodyPr>
          <a:lstStyle/>
          <a:p>
            <a:pPr algn="just">
              <a:spcBef>
                <a:spcPts val="1200"/>
              </a:spcBef>
              <a:spcAft>
                <a:spcPts val="1200"/>
              </a:spcAft>
              <a:buSzPct val="80000"/>
            </a:pPr>
            <a:r>
              <a:rPr lang="en-US" b="1" dirty="0">
                <a:latin typeface="Franklin Gothic Book" pitchFamily="34" charset="0"/>
              </a:rPr>
              <a:t>Polling agents to be electors with EPIC/ Doc of same/adjoining Polling Station/Same AC</a:t>
            </a:r>
          </a:p>
          <a:p>
            <a:pPr algn="just">
              <a:spcBef>
                <a:spcPts val="1200"/>
              </a:spcBef>
              <a:spcAft>
                <a:spcPts val="1200"/>
              </a:spcAft>
              <a:buSzPct val="80000"/>
            </a:pPr>
            <a:r>
              <a:rPr lang="en-US" b="1" dirty="0">
                <a:latin typeface="Franklin Gothic Book" pitchFamily="34" charset="0"/>
              </a:rPr>
              <a:t>Person provided with security cannot be a Polling Agent.</a:t>
            </a:r>
          </a:p>
          <a:p>
            <a:pPr algn="just">
              <a:spcBef>
                <a:spcPts val="1200"/>
              </a:spcBef>
              <a:spcAft>
                <a:spcPts val="1200"/>
              </a:spcAft>
              <a:buSzPct val="80000"/>
            </a:pPr>
            <a:r>
              <a:rPr lang="en-US" b="1" dirty="0">
                <a:latin typeface="Franklin Gothic Book" pitchFamily="34" charset="0"/>
              </a:rPr>
              <a:t>The Presiding Officer has to check their appointment letters and issue Polling Agent passes – maintain account for entry passes to  Polling Agents.</a:t>
            </a:r>
          </a:p>
          <a:p>
            <a:pPr algn="just">
              <a:spcBef>
                <a:spcPts val="1200"/>
              </a:spcBef>
              <a:spcAft>
                <a:spcPts val="1200"/>
              </a:spcAft>
              <a:buSzPct val="80000"/>
              <a:buFont typeface="Courier New" pitchFamily="49" charset="0"/>
              <a:buChar char="o"/>
            </a:pPr>
            <a:endParaRPr lang="en-US" b="1" dirty="0">
              <a:solidFill>
                <a:srgbClr val="002060"/>
              </a:solidFill>
              <a:latin typeface="Franklin Gothic Book" pitchFamily="34" charset="0"/>
            </a:endParaRPr>
          </a:p>
        </p:txBody>
      </p:sp>
      <p:pic>
        <p:nvPicPr>
          <p:cNvPr id="9" name="Picture 8"/>
          <p:cNvPicPr>
            <a:picLocks noChangeAspect="1"/>
          </p:cNvPicPr>
          <p:nvPr/>
        </p:nvPicPr>
        <p:blipFill>
          <a:blip r:embed="rId2"/>
          <a:stretch>
            <a:fillRect/>
          </a:stretch>
        </p:blipFill>
        <p:spPr>
          <a:xfrm>
            <a:off x="10200640" y="126827"/>
            <a:ext cx="1706880" cy="1431577"/>
          </a:xfrm>
          <a:prstGeom prst="rect">
            <a:avLst/>
          </a:prstGeom>
        </p:spPr>
      </p:pic>
      <p:sp>
        <p:nvSpPr>
          <p:cNvPr id="10"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lgn="ctr">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695031008"/>
      </p:ext>
    </p:extLst>
  </p:cSld>
  <p:clrMapOvr>
    <a:masterClrMapping/>
  </p:clrMapOvr>
  <p:transition>
    <p:circl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1068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11" name="Rectangle 2"/>
          <p:cNvSpPr txBox="1">
            <a:spLocks noChangeArrowheads="1"/>
          </p:cNvSpPr>
          <p:nvPr/>
        </p:nvSpPr>
        <p:spPr>
          <a:xfrm>
            <a:off x="1600200" y="1198302"/>
            <a:ext cx="7848600" cy="533400"/>
          </a:xfrm>
          <a:prstGeom prst="rect">
            <a:avLst/>
          </a:prstGeom>
        </p:spPr>
        <p:txBody>
          <a:bodyPr vert="horz" lIns="91440" tIns="45720" rIns="91440" bIns="45720" rtlCol="0" anchor="t">
            <a:normAutofit fontScale="90000" lnSpcReduction="10000"/>
          </a:bodyPr>
          <a:lstStyle/>
          <a:p>
            <a:pPr algn="ctr">
              <a:spcBef>
                <a:spcPct val="0"/>
              </a:spcBef>
              <a:defRPr/>
            </a:pPr>
            <a:r>
              <a:rPr lang="en-US" sz="3500" b="1" dirty="0">
                <a:solidFill>
                  <a:srgbClr val="800000"/>
                </a:solidFill>
                <a:latin typeface="Franklin Gothic Book" pitchFamily="34" charset="0"/>
                <a:ea typeface="Helvetica" pitchFamily="2" charset="0"/>
                <a:cs typeface="Helvetica" pitchFamily="2" charset="0"/>
              </a:rPr>
              <a:t> POLLING AGENTS</a:t>
            </a:r>
          </a:p>
        </p:txBody>
      </p:sp>
      <p:sp>
        <p:nvSpPr>
          <p:cNvPr id="13" name="Rectangle 3"/>
          <p:cNvSpPr>
            <a:spLocks noGrp="1" noChangeArrowheads="1"/>
          </p:cNvSpPr>
          <p:nvPr>
            <p:ph idx="1"/>
          </p:nvPr>
        </p:nvSpPr>
        <p:spPr>
          <a:xfrm>
            <a:off x="1828800" y="1905000"/>
            <a:ext cx="8610600" cy="4419600"/>
          </a:xfrm>
        </p:spPr>
        <p:txBody>
          <a:bodyPr>
            <a:noAutofit/>
          </a:bodyPr>
          <a:lstStyle/>
          <a:p>
            <a:pPr algn="just">
              <a:spcBef>
                <a:spcPts val="1200"/>
              </a:spcBef>
              <a:spcAft>
                <a:spcPts val="1200"/>
              </a:spcAft>
              <a:buSzPct val="85000"/>
              <a:buFont typeface="Arial" charset="0"/>
              <a:buChar char="•"/>
            </a:pPr>
            <a:r>
              <a:rPr lang="en-US" b="1" dirty="0">
                <a:latin typeface="Franklin Gothic Book" pitchFamily="34" charset="0"/>
              </a:rPr>
              <a:t>Polling Agents to reach the Polling Station at least 90 minutes before start of poll.</a:t>
            </a:r>
          </a:p>
          <a:p>
            <a:pPr algn="just">
              <a:spcBef>
                <a:spcPts val="1200"/>
              </a:spcBef>
              <a:spcAft>
                <a:spcPts val="1200"/>
              </a:spcAft>
              <a:buSzPct val="85000"/>
              <a:buFont typeface="Arial" charset="0"/>
              <a:buChar char="•"/>
            </a:pPr>
            <a:r>
              <a:rPr lang="en-US" b="1" dirty="0">
                <a:latin typeface="Franklin Gothic Book" pitchFamily="34" charset="0"/>
              </a:rPr>
              <a:t>For late comer, no action replay.</a:t>
            </a:r>
          </a:p>
          <a:p>
            <a:pPr algn="just">
              <a:spcBef>
                <a:spcPts val="1200"/>
              </a:spcBef>
              <a:spcAft>
                <a:spcPts val="1200"/>
              </a:spcAft>
              <a:buSzPct val="85000"/>
              <a:buFont typeface="Arial" charset="0"/>
              <a:buChar char="•"/>
            </a:pPr>
            <a:r>
              <a:rPr lang="en-US" b="1" dirty="0">
                <a:latin typeface="Franklin Gothic Book" pitchFamily="34" charset="0"/>
              </a:rPr>
              <a:t> If he comes late, permit him to participate in further proceedings.</a:t>
            </a:r>
          </a:p>
          <a:p>
            <a:pPr algn="just">
              <a:spcBef>
                <a:spcPts val="1200"/>
              </a:spcBef>
              <a:spcAft>
                <a:spcPts val="1200"/>
              </a:spcAft>
              <a:buSzPct val="85000"/>
              <a:buFont typeface="Arial" charset="0"/>
              <a:buChar char="•"/>
            </a:pPr>
            <a:r>
              <a:rPr lang="en-US" b="1" dirty="0">
                <a:latin typeface="Franklin Gothic Book" pitchFamily="34" charset="0"/>
              </a:rPr>
              <a:t>Polling agent/Relieving agent movement sheet is to be maintained. Annex 11 </a:t>
            </a:r>
            <a:r>
              <a:rPr lang="en-US" b="1" dirty="0" err="1">
                <a:latin typeface="Franklin Gothic Book" pitchFamily="34" charset="0"/>
              </a:rPr>
              <a:t>P.No</a:t>
            </a:r>
            <a:r>
              <a:rPr lang="en-US" b="1" dirty="0">
                <a:latin typeface="Franklin Gothic Book" pitchFamily="34" charset="0"/>
              </a:rPr>
              <a:t>: 124</a:t>
            </a:r>
          </a:p>
          <a:p>
            <a:pPr algn="just">
              <a:spcBef>
                <a:spcPts val="1200"/>
              </a:spcBef>
              <a:spcAft>
                <a:spcPts val="1200"/>
              </a:spcAft>
              <a:buSzPct val="80000"/>
              <a:buFont typeface="Courier New" pitchFamily="49" charset="0"/>
              <a:buChar char="o"/>
            </a:pPr>
            <a:endParaRPr lang="en-US" b="1" dirty="0">
              <a:solidFill>
                <a:srgbClr val="002060"/>
              </a:solidFill>
              <a:latin typeface="Franklin Gothic Book" pitchFamily="34" charset="0"/>
            </a:endParaRPr>
          </a:p>
          <a:p>
            <a:pPr algn="just">
              <a:spcBef>
                <a:spcPts val="1200"/>
              </a:spcBef>
              <a:spcAft>
                <a:spcPts val="1200"/>
              </a:spcAft>
              <a:buSzPct val="80000"/>
              <a:buFont typeface="Courier New" pitchFamily="49" charset="0"/>
              <a:buChar char="o"/>
            </a:pPr>
            <a:endParaRPr lang="en-US" b="1" dirty="0">
              <a:solidFill>
                <a:srgbClr val="002060"/>
              </a:solidFill>
              <a:latin typeface="Franklin Gothic Book" pitchFamily="34" charset="0"/>
            </a:endParaRPr>
          </a:p>
        </p:txBody>
      </p:sp>
      <p:pic>
        <p:nvPicPr>
          <p:cNvPr id="9" name="Picture 8"/>
          <p:cNvPicPr>
            <a:picLocks noChangeAspect="1"/>
          </p:cNvPicPr>
          <p:nvPr/>
        </p:nvPicPr>
        <p:blipFill>
          <a:blip r:embed="rId2"/>
          <a:stretch>
            <a:fillRect/>
          </a:stretch>
        </p:blipFill>
        <p:spPr>
          <a:xfrm>
            <a:off x="10200640" y="126827"/>
            <a:ext cx="1706880" cy="1431577"/>
          </a:xfrm>
          <a:prstGeom prst="rect">
            <a:avLst/>
          </a:prstGeom>
        </p:spPr>
      </p:pic>
      <p:sp>
        <p:nvSpPr>
          <p:cNvPr id="10"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2785134094"/>
      </p:ext>
    </p:extLst>
  </p:cSld>
  <p:clrMapOvr>
    <a:masterClrMapping/>
  </p:clrMapOvr>
  <p:transition>
    <p:circl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0306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cxnSp>
        <p:nvCxnSpPr>
          <p:cNvPr id="15" name="Straight Connector 14"/>
          <p:cNvCxnSpPr/>
          <p:nvPr/>
        </p:nvCxnSpPr>
        <p:spPr>
          <a:xfrm rot="5400000" flipH="1" flipV="1">
            <a:off x="5684157" y="273957"/>
            <a:ext cx="1204686" cy="685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 xmlns:a16="http://schemas.microsoft.com/office/drawing/2014/main" id="{51180939-9FD2-6B70-CE94-90BB73A61808}"/>
              </a:ext>
            </a:extLst>
          </p:cNvPr>
          <p:cNvPicPr>
            <a:picLocks noChangeAspect="1"/>
          </p:cNvPicPr>
          <p:nvPr/>
        </p:nvPicPr>
        <p:blipFill>
          <a:blip r:embed="rId2"/>
          <a:stretch>
            <a:fillRect/>
          </a:stretch>
        </p:blipFill>
        <p:spPr>
          <a:xfrm rot="5400000">
            <a:off x="3604095" y="-815508"/>
            <a:ext cx="4983811" cy="9144003"/>
          </a:xfrm>
          <a:prstGeom prst="rect">
            <a:avLst/>
          </a:prstGeom>
        </p:spPr>
      </p:pic>
      <p:pic>
        <p:nvPicPr>
          <p:cNvPr id="10" name="Picture 9"/>
          <p:cNvPicPr>
            <a:picLocks noChangeAspect="1"/>
          </p:cNvPicPr>
          <p:nvPr/>
        </p:nvPicPr>
        <p:blipFill>
          <a:blip r:embed="rId3"/>
          <a:stretch>
            <a:fillRect/>
          </a:stretch>
        </p:blipFill>
        <p:spPr>
          <a:xfrm>
            <a:off x="10200640" y="126827"/>
            <a:ext cx="1706880" cy="1431577"/>
          </a:xfrm>
          <a:prstGeom prst="rect">
            <a:avLst/>
          </a:prstGeom>
        </p:spPr>
      </p:pic>
      <p:sp>
        <p:nvSpPr>
          <p:cNvPr id="12" name="Rectangle 2"/>
          <p:cNvSpPr txBox="1">
            <a:spLocks noChangeArrowheads="1"/>
          </p:cNvSpPr>
          <p:nvPr/>
        </p:nvSpPr>
        <p:spPr>
          <a:xfrm>
            <a:off x="4404360" y="394383"/>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
        <p:nvSpPr>
          <p:cNvPr id="13" name="Rectangle 2"/>
          <p:cNvSpPr txBox="1">
            <a:spLocks noChangeArrowheads="1"/>
          </p:cNvSpPr>
          <p:nvPr/>
        </p:nvSpPr>
        <p:spPr>
          <a:xfrm>
            <a:off x="1600200" y="1198302"/>
            <a:ext cx="7848600" cy="533400"/>
          </a:xfrm>
          <a:prstGeom prst="rect">
            <a:avLst/>
          </a:prstGeom>
        </p:spPr>
        <p:txBody>
          <a:bodyPr vert="horz" lIns="91440" tIns="45720" rIns="91440" bIns="45720" rtlCol="0" anchor="t">
            <a:normAutofit fontScale="90000" lnSpcReduction="10000"/>
          </a:bodyPr>
          <a:lstStyle/>
          <a:p>
            <a:pPr algn="ctr">
              <a:spcBef>
                <a:spcPct val="0"/>
              </a:spcBef>
              <a:defRPr/>
            </a:pPr>
            <a:r>
              <a:rPr lang="en-US" sz="3500" b="1" dirty="0">
                <a:solidFill>
                  <a:srgbClr val="800000"/>
                </a:solidFill>
                <a:latin typeface="Franklin Gothic Book" pitchFamily="34" charset="0"/>
                <a:ea typeface="Helvetica" pitchFamily="2" charset="0"/>
                <a:cs typeface="Helvetica" pitchFamily="2" charset="0"/>
              </a:rPr>
              <a:t> POLLING AGENTS</a:t>
            </a:r>
          </a:p>
        </p:txBody>
      </p:sp>
    </p:spTree>
    <p:extLst>
      <p:ext uri="{BB962C8B-B14F-4D97-AF65-F5344CB8AC3E}">
        <p14:creationId xmlns:p14="http://schemas.microsoft.com/office/powerpoint/2010/main" val="3116910685"/>
      </p:ext>
    </p:extLst>
  </p:cSld>
  <p:clrMapOvr>
    <a:masterClrMapping/>
  </p:clrMapOvr>
  <p:transition>
    <p:circl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3354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pic>
        <p:nvPicPr>
          <p:cNvPr id="13" name="Picture 9" descr="SCAN005"/>
          <p:cNvPicPr>
            <a:picLocks noChangeAspect="1" noChangeArrowheads="1"/>
          </p:cNvPicPr>
          <p:nvPr/>
        </p:nvPicPr>
        <p:blipFill>
          <a:blip r:embed="rId2" cstate="print"/>
          <a:srcRect l="3709" t="8496" r="967" b="7755"/>
          <a:stretch>
            <a:fillRect/>
          </a:stretch>
        </p:blipFill>
        <p:spPr bwMode="auto">
          <a:xfrm>
            <a:off x="1525588" y="1371600"/>
            <a:ext cx="9144000" cy="4873170"/>
          </a:xfrm>
          <a:prstGeom prst="rect">
            <a:avLst/>
          </a:prstGeom>
          <a:noFill/>
          <a:ln w="9525">
            <a:noFill/>
            <a:miter lim="800000"/>
            <a:headEnd/>
            <a:tailEnd/>
          </a:ln>
        </p:spPr>
      </p:pic>
      <p:cxnSp>
        <p:nvCxnSpPr>
          <p:cNvPr id="15" name="Straight Connector 14"/>
          <p:cNvCxnSpPr/>
          <p:nvPr/>
        </p:nvCxnSpPr>
        <p:spPr>
          <a:xfrm rot="16200000" flipV="1">
            <a:off x="4788807" y="64407"/>
            <a:ext cx="1204686" cy="11049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2"/>
          <p:cNvSpPr txBox="1">
            <a:spLocks noChangeArrowheads="1"/>
          </p:cNvSpPr>
          <p:nvPr/>
        </p:nvSpPr>
        <p:spPr>
          <a:xfrm>
            <a:off x="1828800" y="878840"/>
            <a:ext cx="7848600" cy="533400"/>
          </a:xfrm>
          <a:prstGeom prst="rect">
            <a:avLst/>
          </a:prstGeom>
        </p:spPr>
        <p:txBody>
          <a:bodyPr vert="horz" lIns="91440" tIns="45720" rIns="91440" bIns="45720" rtlCol="0" anchor="t">
            <a:normAutofit fontScale="90000" lnSpcReduction="10000"/>
          </a:bodyPr>
          <a:lstStyle/>
          <a:p>
            <a:pPr algn="ctr">
              <a:spcBef>
                <a:spcPct val="0"/>
              </a:spcBef>
              <a:defRPr/>
            </a:pPr>
            <a:r>
              <a:rPr lang="en-US" sz="3500" b="1" dirty="0">
                <a:solidFill>
                  <a:srgbClr val="800000"/>
                </a:solidFill>
                <a:latin typeface="Franklin Gothic Book" pitchFamily="34" charset="0"/>
                <a:ea typeface="Helvetica" pitchFamily="2" charset="0"/>
                <a:cs typeface="Helvetica" pitchFamily="2" charset="0"/>
              </a:rPr>
              <a:t> POLLING AGENTS</a:t>
            </a:r>
          </a:p>
        </p:txBody>
      </p:sp>
      <p:pic>
        <p:nvPicPr>
          <p:cNvPr id="12" name="Picture 11"/>
          <p:cNvPicPr>
            <a:picLocks noChangeAspect="1"/>
          </p:cNvPicPr>
          <p:nvPr/>
        </p:nvPicPr>
        <p:blipFill>
          <a:blip r:embed="rId3"/>
          <a:stretch>
            <a:fillRect/>
          </a:stretch>
        </p:blipFill>
        <p:spPr>
          <a:xfrm>
            <a:off x="10200640" y="126827"/>
            <a:ext cx="1706880" cy="1431577"/>
          </a:xfrm>
          <a:prstGeom prst="rect">
            <a:avLst/>
          </a:prstGeom>
        </p:spPr>
      </p:pic>
      <p:sp>
        <p:nvSpPr>
          <p:cNvPr id="14" name="Rectangle 2"/>
          <p:cNvSpPr txBox="1">
            <a:spLocks noChangeArrowheads="1"/>
          </p:cNvSpPr>
          <p:nvPr/>
        </p:nvSpPr>
        <p:spPr>
          <a:xfrm>
            <a:off x="4787900" y="312390"/>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2062379083"/>
      </p:ext>
    </p:extLst>
  </p:cSld>
  <p:clrMapOvr>
    <a:masterClrMapping/>
  </p:clrMapOvr>
  <p:transition>
    <p:circl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1830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cxnSp>
        <p:nvCxnSpPr>
          <p:cNvPr id="15" name="Straight Connector 14"/>
          <p:cNvCxnSpPr/>
          <p:nvPr/>
        </p:nvCxnSpPr>
        <p:spPr>
          <a:xfrm rot="16200000" flipV="1">
            <a:off x="4845957" y="121557"/>
            <a:ext cx="1204686" cy="990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 xmlns:a16="http://schemas.microsoft.com/office/drawing/2014/main" id="{393BDDFF-D288-2E38-78B5-6EF61681D049}"/>
              </a:ext>
            </a:extLst>
          </p:cNvPr>
          <p:cNvPicPr>
            <a:picLocks noChangeAspect="1"/>
          </p:cNvPicPr>
          <p:nvPr/>
        </p:nvPicPr>
        <p:blipFill>
          <a:blip r:embed="rId2"/>
          <a:stretch>
            <a:fillRect/>
          </a:stretch>
        </p:blipFill>
        <p:spPr>
          <a:xfrm>
            <a:off x="1524000" y="1371601"/>
            <a:ext cx="9067800" cy="4739023"/>
          </a:xfrm>
          <a:prstGeom prst="rect">
            <a:avLst/>
          </a:prstGeom>
        </p:spPr>
      </p:pic>
      <p:sp>
        <p:nvSpPr>
          <p:cNvPr id="10" name="Rectangle 2"/>
          <p:cNvSpPr txBox="1">
            <a:spLocks noChangeArrowheads="1"/>
          </p:cNvSpPr>
          <p:nvPr/>
        </p:nvSpPr>
        <p:spPr>
          <a:xfrm>
            <a:off x="1828800" y="1140491"/>
            <a:ext cx="7848600" cy="533400"/>
          </a:xfrm>
          <a:prstGeom prst="rect">
            <a:avLst/>
          </a:prstGeom>
        </p:spPr>
        <p:txBody>
          <a:bodyPr vert="horz" lIns="91440" tIns="45720" rIns="91440" bIns="45720" rtlCol="0" anchor="t">
            <a:normAutofit fontScale="90000" lnSpcReduction="10000"/>
          </a:bodyPr>
          <a:lstStyle/>
          <a:p>
            <a:pPr algn="ctr">
              <a:spcBef>
                <a:spcPct val="0"/>
              </a:spcBef>
              <a:defRPr/>
            </a:pPr>
            <a:r>
              <a:rPr lang="en-US" sz="3500" b="1" dirty="0">
                <a:solidFill>
                  <a:srgbClr val="800000"/>
                </a:solidFill>
                <a:latin typeface="Franklin Gothic Book" pitchFamily="34" charset="0"/>
                <a:ea typeface="Helvetica" pitchFamily="2" charset="0"/>
                <a:cs typeface="Helvetica" pitchFamily="2" charset="0"/>
              </a:rPr>
              <a:t> POLLING AGENTS</a:t>
            </a:r>
          </a:p>
        </p:txBody>
      </p:sp>
      <p:pic>
        <p:nvPicPr>
          <p:cNvPr id="12" name="Picture 11"/>
          <p:cNvPicPr>
            <a:picLocks noChangeAspect="1"/>
          </p:cNvPicPr>
          <p:nvPr/>
        </p:nvPicPr>
        <p:blipFill>
          <a:blip r:embed="rId3"/>
          <a:stretch>
            <a:fillRect/>
          </a:stretch>
        </p:blipFill>
        <p:spPr>
          <a:xfrm>
            <a:off x="10200640" y="126827"/>
            <a:ext cx="1706880" cy="1431577"/>
          </a:xfrm>
          <a:prstGeom prst="rect">
            <a:avLst/>
          </a:prstGeom>
        </p:spPr>
      </p:pic>
      <p:sp>
        <p:nvSpPr>
          <p:cNvPr id="13" name="Rectangle 2"/>
          <p:cNvSpPr txBox="1">
            <a:spLocks noChangeArrowheads="1"/>
          </p:cNvSpPr>
          <p:nvPr/>
        </p:nvSpPr>
        <p:spPr>
          <a:xfrm>
            <a:off x="4787900" y="312390"/>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3588721639"/>
      </p:ext>
    </p:extLst>
  </p:cSld>
  <p:clrMapOvr>
    <a:masterClrMapping/>
  </p:clrMapOvr>
  <p:transition>
    <p:circl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1904" y="6389910"/>
            <a:ext cx="6183096" cy="369332"/>
          </a:xfrm>
          <a:prstGeom prst="rect">
            <a:avLst/>
          </a:prstGeom>
        </p:spPr>
        <p:txBody>
          <a:bodyPr wrap="square">
            <a:spAutoFit/>
          </a:bodyPr>
          <a:lstStyle/>
          <a:p>
            <a:r>
              <a:rPr lang="en-US" b="1" dirty="0">
                <a:solidFill>
                  <a:schemeClr val="bg1"/>
                </a:solidFill>
                <a:latin typeface="Copperplate Gothic Bold" pitchFamily="34" charset="0"/>
                <a:cs typeface="Tahoma" pitchFamily="34" charset="0"/>
              </a:rPr>
              <a:t> </a:t>
            </a:r>
            <a:endParaRPr lang="en-US" dirty="0"/>
          </a:p>
        </p:txBody>
      </p:sp>
      <p:sp>
        <p:nvSpPr>
          <p:cNvPr id="13" name="Rectangle 3"/>
          <p:cNvSpPr>
            <a:spLocks noGrp="1" noChangeArrowheads="1"/>
          </p:cNvSpPr>
          <p:nvPr>
            <p:ph idx="1"/>
          </p:nvPr>
        </p:nvSpPr>
        <p:spPr>
          <a:xfrm>
            <a:off x="1676400" y="2057400"/>
            <a:ext cx="8686800" cy="3810000"/>
          </a:xfrm>
        </p:spPr>
        <p:txBody>
          <a:bodyPr>
            <a:normAutofit/>
          </a:bodyPr>
          <a:lstStyle/>
          <a:p>
            <a:pPr algn="just">
              <a:spcBef>
                <a:spcPts val="600"/>
              </a:spcBef>
              <a:spcAft>
                <a:spcPts val="600"/>
              </a:spcAft>
            </a:pPr>
            <a:r>
              <a:rPr lang="en-US" sz="2300" b="1" dirty="0">
                <a:latin typeface="Franklin Gothic Book" pitchFamily="34" charset="0"/>
              </a:rPr>
              <a:t>Polling Agents not to take electoral roll copy outside the Polling Station  till the polling is closed.</a:t>
            </a:r>
          </a:p>
          <a:p>
            <a:pPr algn="just">
              <a:spcBef>
                <a:spcPts val="600"/>
              </a:spcBef>
              <a:spcAft>
                <a:spcPts val="600"/>
              </a:spcAft>
            </a:pPr>
            <a:r>
              <a:rPr lang="en-US" sz="2300" b="1" dirty="0">
                <a:latin typeface="Franklin Gothic Book" pitchFamily="34" charset="0"/>
              </a:rPr>
              <a:t>Polling Agents not to be allowed to send slips outside indicating the Sl. Nos. of the voters who voted or not voted.</a:t>
            </a:r>
          </a:p>
          <a:p>
            <a:pPr algn="just">
              <a:spcBef>
                <a:spcPts val="600"/>
              </a:spcBef>
              <a:spcAft>
                <a:spcPts val="600"/>
              </a:spcAft>
            </a:pPr>
            <a:r>
              <a:rPr lang="en-US" sz="2300" b="1" dirty="0">
                <a:latin typeface="Franklin Gothic Book" pitchFamily="34" charset="0"/>
              </a:rPr>
              <a:t>Even after 3 P.M. may be allowed to go out or leave the Polling Station and come inside.</a:t>
            </a:r>
          </a:p>
          <a:p>
            <a:pPr algn="just">
              <a:spcBef>
                <a:spcPts val="600"/>
              </a:spcBef>
              <a:spcAft>
                <a:spcPts val="600"/>
              </a:spcAft>
            </a:pPr>
            <a:r>
              <a:rPr lang="en-US" sz="2300" b="1" dirty="0">
                <a:latin typeface="Franklin Gothic Book" pitchFamily="34" charset="0"/>
              </a:rPr>
              <a:t>Polling Agents not to carry cell phone, cordless phone, wireless sets inside the Polling Station.</a:t>
            </a:r>
          </a:p>
          <a:p>
            <a:pPr algn="just">
              <a:spcBef>
                <a:spcPts val="600"/>
              </a:spcBef>
              <a:spcAft>
                <a:spcPts val="600"/>
              </a:spcAft>
            </a:pPr>
            <a:r>
              <a:rPr lang="en-US" sz="2300" b="1" dirty="0">
                <a:latin typeface="Franklin Gothic Book" pitchFamily="34" charset="0"/>
              </a:rPr>
              <a:t>Polling Agents to display EPIC and entry pass.</a:t>
            </a:r>
          </a:p>
          <a:p>
            <a:pPr algn="just">
              <a:spcBef>
                <a:spcPts val="600"/>
              </a:spcBef>
              <a:spcAft>
                <a:spcPts val="600"/>
              </a:spcAft>
              <a:buNone/>
            </a:pPr>
            <a:endParaRPr lang="en-US" sz="2300" b="1" dirty="0">
              <a:solidFill>
                <a:srgbClr val="002060"/>
              </a:solidFill>
              <a:latin typeface="Franklin Gothic Book" pitchFamily="34" charset="0"/>
            </a:endParaRPr>
          </a:p>
          <a:p>
            <a:pPr>
              <a:spcBef>
                <a:spcPts val="600"/>
              </a:spcBef>
              <a:spcAft>
                <a:spcPts val="600"/>
              </a:spcAft>
            </a:pPr>
            <a:endParaRPr lang="en-US" sz="2300" b="1" dirty="0">
              <a:solidFill>
                <a:srgbClr val="002060"/>
              </a:solidFill>
              <a:latin typeface="Franklin Gothic Book" pitchFamily="34" charset="0"/>
            </a:endParaRPr>
          </a:p>
        </p:txBody>
      </p:sp>
      <p:sp>
        <p:nvSpPr>
          <p:cNvPr id="9" name="Rectangle 2"/>
          <p:cNvSpPr txBox="1">
            <a:spLocks noChangeArrowheads="1"/>
          </p:cNvSpPr>
          <p:nvPr/>
        </p:nvSpPr>
        <p:spPr>
          <a:xfrm>
            <a:off x="1828800" y="1140491"/>
            <a:ext cx="7848600" cy="533400"/>
          </a:xfrm>
          <a:prstGeom prst="rect">
            <a:avLst/>
          </a:prstGeom>
        </p:spPr>
        <p:txBody>
          <a:bodyPr vert="horz" lIns="91440" tIns="45720" rIns="91440" bIns="45720" rtlCol="0" anchor="t">
            <a:normAutofit fontScale="90000" lnSpcReduction="10000"/>
          </a:bodyPr>
          <a:lstStyle/>
          <a:p>
            <a:pPr algn="ctr">
              <a:spcBef>
                <a:spcPct val="0"/>
              </a:spcBef>
              <a:defRPr/>
            </a:pPr>
            <a:r>
              <a:rPr lang="en-US" sz="3500" b="1" dirty="0">
                <a:solidFill>
                  <a:srgbClr val="800000"/>
                </a:solidFill>
                <a:latin typeface="Franklin Gothic Book" pitchFamily="34" charset="0"/>
                <a:ea typeface="Helvetica" pitchFamily="2" charset="0"/>
                <a:cs typeface="Helvetica" pitchFamily="2" charset="0"/>
              </a:rPr>
              <a:t> POLLING AGENTS</a:t>
            </a:r>
          </a:p>
        </p:txBody>
      </p:sp>
      <p:pic>
        <p:nvPicPr>
          <p:cNvPr id="10" name="Picture 9"/>
          <p:cNvPicPr>
            <a:picLocks noChangeAspect="1"/>
          </p:cNvPicPr>
          <p:nvPr/>
        </p:nvPicPr>
        <p:blipFill>
          <a:blip r:embed="rId2"/>
          <a:stretch>
            <a:fillRect/>
          </a:stretch>
        </p:blipFill>
        <p:spPr>
          <a:xfrm>
            <a:off x="10200640" y="126827"/>
            <a:ext cx="1706880" cy="1431577"/>
          </a:xfrm>
          <a:prstGeom prst="rect">
            <a:avLst/>
          </a:prstGeom>
        </p:spPr>
      </p:pic>
      <p:sp>
        <p:nvSpPr>
          <p:cNvPr id="12" name="Rectangle 2"/>
          <p:cNvSpPr txBox="1">
            <a:spLocks noChangeArrowheads="1"/>
          </p:cNvSpPr>
          <p:nvPr/>
        </p:nvSpPr>
        <p:spPr>
          <a:xfrm>
            <a:off x="4787900" y="312390"/>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2303379977"/>
      </p:ext>
    </p:extLst>
  </p:cSld>
  <p:clrMapOvr>
    <a:masterClrMapping/>
  </p:clrMapOvr>
  <p:transition>
    <p:circl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1981200" y="1412876"/>
            <a:ext cx="7924800" cy="530225"/>
          </a:xfrm>
          <a:prstGeom prst="rect">
            <a:avLst/>
          </a:prstGeom>
        </p:spPr>
        <p:txBody>
          <a:bodyPr vert="horz" lIns="91440" tIns="45720" rIns="91440" bIns="45720" rtlCol="0" anchor="t">
            <a:normAutofit/>
          </a:bodyPr>
          <a:lstStyle/>
          <a:p>
            <a:pPr>
              <a:spcBef>
                <a:spcPct val="0"/>
              </a:spcBef>
              <a:defRPr/>
            </a:pPr>
            <a:r>
              <a:rPr lang="en-US" sz="2400" b="1" dirty="0">
                <a:solidFill>
                  <a:srgbClr val="800000"/>
                </a:solidFill>
                <a:latin typeface="Franklin Gothic Book" pitchFamily="34" charset="0"/>
                <a:ea typeface="Helvetica" pitchFamily="2" charset="0"/>
                <a:cs typeface="Helvetica" pitchFamily="2" charset="0"/>
              </a:rPr>
              <a:t>POLLING AGENTS – SEATING ORDER AT POLLING STATION</a:t>
            </a:r>
          </a:p>
        </p:txBody>
      </p:sp>
      <p:sp>
        <p:nvSpPr>
          <p:cNvPr id="12" name="Rectangle 3"/>
          <p:cNvSpPr>
            <a:spLocks noGrp="1" noChangeArrowheads="1"/>
          </p:cNvSpPr>
          <p:nvPr>
            <p:ph idx="1"/>
          </p:nvPr>
        </p:nvSpPr>
        <p:spPr>
          <a:xfrm>
            <a:off x="1981200" y="2098676"/>
            <a:ext cx="8229600" cy="3921125"/>
          </a:xfrm>
          <a:ln>
            <a:solidFill>
              <a:srgbClr val="FFFFFF"/>
            </a:solidFill>
          </a:ln>
        </p:spPr>
        <p:txBody>
          <a:bodyPr>
            <a:normAutofit lnSpcReduction="10000"/>
          </a:bodyPr>
          <a:lstStyle/>
          <a:p>
            <a:pPr>
              <a:spcBef>
                <a:spcPts val="1200"/>
              </a:spcBef>
              <a:spcAft>
                <a:spcPts val="1200"/>
              </a:spcAft>
              <a:buNone/>
            </a:pPr>
            <a:r>
              <a:rPr lang="en-US" b="1" dirty="0">
                <a:latin typeface="Franklin Gothic Book" pitchFamily="34" charset="0"/>
              </a:rPr>
              <a:t>Candidates of </a:t>
            </a:r>
          </a:p>
          <a:p>
            <a:pPr lvl="1">
              <a:spcBef>
                <a:spcPts val="1200"/>
              </a:spcBef>
              <a:spcAft>
                <a:spcPts val="1200"/>
              </a:spcAft>
            </a:pPr>
            <a:r>
              <a:rPr lang="en-US" b="1" dirty="0">
                <a:latin typeface="Franklin Gothic Book" pitchFamily="34" charset="0"/>
              </a:rPr>
              <a:t>Recognized national parties;</a:t>
            </a:r>
          </a:p>
          <a:p>
            <a:pPr lvl="1">
              <a:spcBef>
                <a:spcPts val="1200"/>
              </a:spcBef>
              <a:spcAft>
                <a:spcPts val="1200"/>
              </a:spcAft>
            </a:pPr>
            <a:r>
              <a:rPr lang="en-US" b="1" dirty="0">
                <a:latin typeface="Franklin Gothic Book" pitchFamily="34" charset="0"/>
              </a:rPr>
              <a:t>Recognized state parties;</a:t>
            </a:r>
          </a:p>
          <a:p>
            <a:pPr lvl="1" algn="just">
              <a:spcBef>
                <a:spcPts val="1200"/>
              </a:spcBef>
              <a:spcAft>
                <a:spcPts val="1200"/>
              </a:spcAft>
            </a:pPr>
            <a:r>
              <a:rPr lang="en-US" b="1" dirty="0">
                <a:latin typeface="Franklin Gothic Book" pitchFamily="34" charset="0"/>
              </a:rPr>
              <a:t>Recognized state parties of other States permitted to use their reserved symbols;</a:t>
            </a:r>
          </a:p>
          <a:p>
            <a:pPr lvl="1">
              <a:spcBef>
                <a:spcPts val="1200"/>
              </a:spcBef>
              <a:spcAft>
                <a:spcPts val="1200"/>
              </a:spcAft>
            </a:pPr>
            <a:r>
              <a:rPr lang="en-US" b="1" dirty="0">
                <a:latin typeface="Franklin Gothic Book" pitchFamily="34" charset="0"/>
              </a:rPr>
              <a:t>Registered unrecognized parties;</a:t>
            </a:r>
          </a:p>
          <a:p>
            <a:pPr lvl="1">
              <a:spcBef>
                <a:spcPts val="1200"/>
              </a:spcBef>
              <a:spcAft>
                <a:spcPts val="1200"/>
              </a:spcAft>
            </a:pPr>
            <a:r>
              <a:rPr lang="en-US" b="1" dirty="0">
                <a:latin typeface="Franklin Gothic Book" pitchFamily="34" charset="0"/>
              </a:rPr>
              <a:t>Independent Candidates.</a:t>
            </a:r>
          </a:p>
        </p:txBody>
      </p:sp>
      <p:sp>
        <p:nvSpPr>
          <p:cNvPr id="9" name="Rectangle 2"/>
          <p:cNvSpPr txBox="1">
            <a:spLocks noChangeArrowheads="1"/>
          </p:cNvSpPr>
          <p:nvPr/>
        </p:nvSpPr>
        <p:spPr>
          <a:xfrm>
            <a:off x="1838960" y="879476"/>
            <a:ext cx="7848600" cy="533400"/>
          </a:xfrm>
          <a:prstGeom prst="rect">
            <a:avLst/>
          </a:prstGeom>
        </p:spPr>
        <p:txBody>
          <a:bodyPr vert="horz" lIns="91440" tIns="45720" rIns="91440" bIns="45720" rtlCol="0" anchor="t">
            <a:normAutofit fontScale="90000" lnSpcReduction="10000"/>
          </a:bodyPr>
          <a:lstStyle/>
          <a:p>
            <a:pPr algn="ctr">
              <a:spcBef>
                <a:spcPct val="0"/>
              </a:spcBef>
              <a:defRPr/>
            </a:pPr>
            <a:r>
              <a:rPr lang="en-US" sz="3500" b="1" dirty="0">
                <a:solidFill>
                  <a:srgbClr val="800000"/>
                </a:solidFill>
                <a:latin typeface="Franklin Gothic Book" pitchFamily="34" charset="0"/>
                <a:ea typeface="Helvetica" pitchFamily="2" charset="0"/>
                <a:cs typeface="Helvetica" pitchFamily="2" charset="0"/>
              </a:rPr>
              <a:t> POLLING AGENTS</a:t>
            </a: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13" name="Rectangle 2"/>
          <p:cNvSpPr txBox="1">
            <a:spLocks noChangeArrowheads="1"/>
          </p:cNvSpPr>
          <p:nvPr/>
        </p:nvSpPr>
        <p:spPr>
          <a:xfrm>
            <a:off x="4787900" y="312390"/>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3599088555"/>
      </p:ext>
    </p:extLst>
  </p:cSld>
  <p:clrMapOvr>
    <a:masterClrMapping/>
  </p:clrMapOvr>
  <p:transition>
    <p:circl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a:xfrm>
            <a:off x="3228340" y="1261095"/>
            <a:ext cx="8229600" cy="758825"/>
          </a:xfrm>
        </p:spPr>
        <p:txBody>
          <a:bodyPr/>
          <a:lstStyle/>
          <a:p>
            <a:pPr>
              <a:defRPr/>
            </a:pPr>
            <a:r>
              <a:rPr lang="en-US" sz="3000" dirty="0">
                <a:solidFill>
                  <a:srgbClr val="C00000"/>
                </a:solidFill>
                <a:latin typeface="Franklin Gothic Book" pitchFamily="34" charset="0"/>
              </a:rPr>
              <a:t>PHOTOGRAPHY/VIDEOGRAPHY</a:t>
            </a:r>
          </a:p>
        </p:txBody>
      </p:sp>
      <p:sp>
        <p:nvSpPr>
          <p:cNvPr id="13" name="Rectangle 3"/>
          <p:cNvSpPr>
            <a:spLocks noGrp="1" noChangeArrowheads="1"/>
          </p:cNvSpPr>
          <p:nvPr>
            <p:ph idx="1"/>
          </p:nvPr>
        </p:nvSpPr>
        <p:spPr>
          <a:xfrm>
            <a:off x="2133600" y="2438400"/>
            <a:ext cx="7924800" cy="3124200"/>
          </a:xfrm>
        </p:spPr>
        <p:txBody>
          <a:bodyPr>
            <a:normAutofit/>
          </a:bodyPr>
          <a:lstStyle/>
          <a:p>
            <a:pPr algn="just" eaLnBrk="1" hangingPunct="1">
              <a:lnSpc>
                <a:spcPct val="115000"/>
              </a:lnSpc>
              <a:buFont typeface="Wingdings" pitchFamily="2" charset="2"/>
              <a:buChar char="Ø"/>
            </a:pPr>
            <a:r>
              <a:rPr lang="en-US" sz="2400" b="1" dirty="0">
                <a:latin typeface="Franklin Gothic Book" pitchFamily="34" charset="0"/>
              </a:rPr>
              <a:t>Only ECI authorized media persons to be allowed inside the Polling Station.</a:t>
            </a:r>
          </a:p>
          <a:p>
            <a:pPr algn="just" eaLnBrk="1" hangingPunct="1">
              <a:lnSpc>
                <a:spcPct val="115000"/>
              </a:lnSpc>
              <a:buFont typeface="Wingdings" pitchFamily="2" charset="2"/>
              <a:buChar char="Ø"/>
            </a:pPr>
            <a:r>
              <a:rPr lang="en-US" sz="2400" b="1" dirty="0">
                <a:latin typeface="Franklin Gothic Book" pitchFamily="34" charset="0"/>
              </a:rPr>
              <a:t>Extra care to be taken when a VIP votes.</a:t>
            </a:r>
          </a:p>
          <a:p>
            <a:pPr algn="just" eaLnBrk="1" hangingPunct="1">
              <a:lnSpc>
                <a:spcPct val="115000"/>
              </a:lnSpc>
              <a:buFont typeface="Wingdings" pitchFamily="2" charset="2"/>
              <a:buChar char="Ø"/>
            </a:pPr>
            <a:r>
              <a:rPr lang="en-US" sz="2400" b="1" dirty="0">
                <a:latin typeface="Franklin Gothic Book" pitchFamily="34" charset="0"/>
              </a:rPr>
              <a:t>Secrecy of voting should be ensured.</a:t>
            </a:r>
          </a:p>
          <a:p>
            <a:pPr algn="just" eaLnBrk="1" hangingPunct="1">
              <a:lnSpc>
                <a:spcPct val="115000"/>
              </a:lnSpc>
              <a:buFont typeface="Wingdings" pitchFamily="2" charset="2"/>
              <a:buChar char="Ø"/>
            </a:pPr>
            <a:r>
              <a:rPr lang="en-US" sz="2400" b="1" dirty="0" smtClean="0">
                <a:latin typeface="Franklin Gothic Book" pitchFamily="34" charset="0"/>
              </a:rPr>
              <a:t>Photo / Videography </a:t>
            </a:r>
            <a:r>
              <a:rPr lang="en-US" sz="2400" b="1" dirty="0">
                <a:latin typeface="Franklin Gothic Book" pitchFamily="34" charset="0"/>
              </a:rPr>
              <a:t>of crowd of electors outside the Polling Station may be permitted.</a:t>
            </a:r>
          </a:p>
        </p:txBody>
      </p:sp>
      <p:pic>
        <p:nvPicPr>
          <p:cNvPr id="11" name="Picture 10"/>
          <p:cNvPicPr>
            <a:picLocks noChangeAspect="1"/>
          </p:cNvPicPr>
          <p:nvPr/>
        </p:nvPicPr>
        <p:blipFill>
          <a:blip r:embed="rId2"/>
          <a:stretch>
            <a:fillRect/>
          </a:stretch>
        </p:blipFill>
        <p:spPr>
          <a:xfrm>
            <a:off x="10200640" y="126827"/>
            <a:ext cx="1706880" cy="1431577"/>
          </a:xfrm>
          <a:prstGeom prst="rect">
            <a:avLst/>
          </a:prstGeom>
        </p:spPr>
      </p:pic>
      <p:sp>
        <p:nvSpPr>
          <p:cNvPr id="14" name="Rectangle 2"/>
          <p:cNvSpPr txBox="1">
            <a:spLocks noChangeArrowheads="1"/>
          </p:cNvSpPr>
          <p:nvPr/>
        </p:nvSpPr>
        <p:spPr>
          <a:xfrm>
            <a:off x="4787900" y="312390"/>
            <a:ext cx="2555240" cy="530225"/>
          </a:xfrm>
          <a:prstGeom prst="rect">
            <a:avLst/>
          </a:prstGeom>
        </p:spPr>
        <p:txBody>
          <a:bodyPr vert="horz" lIns="91440" tIns="45720" rIns="91440" bIns="45720" rtlCol="0" anchor="t">
            <a:noAutofit/>
          </a:bodyPr>
          <a:lstStyle/>
          <a:p>
            <a:pPr marL="660400" indent="-660400">
              <a:spcBef>
                <a:spcPts val="600"/>
              </a:spcBef>
              <a:spcAft>
                <a:spcPts val="600"/>
              </a:spcAft>
              <a:buNone/>
              <a:defRPr/>
            </a:pPr>
            <a:r>
              <a:rPr lang="en-US" sz="3600" b="1" dirty="0" smtClean="0">
                <a:solidFill>
                  <a:srgbClr val="C00000"/>
                </a:solidFill>
              </a:rPr>
              <a:t>POLL DAY </a:t>
            </a:r>
            <a:endParaRPr lang="en-IN" sz="3600" dirty="0">
              <a:solidFill>
                <a:srgbClr val="C00000"/>
              </a:solidFill>
            </a:endParaRPr>
          </a:p>
        </p:txBody>
      </p:sp>
    </p:spTree>
    <p:extLst>
      <p:ext uri="{BB962C8B-B14F-4D97-AF65-F5344CB8AC3E}">
        <p14:creationId xmlns:p14="http://schemas.microsoft.com/office/powerpoint/2010/main" val="386109516"/>
      </p:ext>
    </p:extLst>
  </p:cSld>
  <p:clrMapOvr>
    <a:masterClrMapping/>
  </p:clrMapOvr>
  <p:transition>
    <p:randomBa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571</TotalTime>
  <Words>6074</Words>
  <Application>Microsoft Office PowerPoint</Application>
  <PresentationFormat>Widescreen</PresentationFormat>
  <Paragraphs>846</Paragraphs>
  <Slides>165</Slides>
  <Notes>8</Notes>
  <HiddenSlides>0</HiddenSlides>
  <MMClips>0</MMClips>
  <ScaleCrop>false</ScaleCrop>
  <HeadingPairs>
    <vt:vector size="8" baseType="variant">
      <vt:variant>
        <vt:lpstr>Fonts Used</vt:lpstr>
      </vt:variant>
      <vt:variant>
        <vt:i4>23</vt:i4>
      </vt:variant>
      <vt:variant>
        <vt:lpstr>Theme</vt:lpstr>
      </vt:variant>
      <vt:variant>
        <vt:i4>1</vt:i4>
      </vt:variant>
      <vt:variant>
        <vt:lpstr>Embedded OLE Servers</vt:lpstr>
      </vt:variant>
      <vt:variant>
        <vt:i4>1</vt:i4>
      </vt:variant>
      <vt:variant>
        <vt:lpstr>Slide Titles</vt:lpstr>
      </vt:variant>
      <vt:variant>
        <vt:i4>165</vt:i4>
      </vt:variant>
    </vt:vector>
  </HeadingPairs>
  <TitlesOfParts>
    <vt:vector size="190" baseType="lpstr">
      <vt:lpstr>Aharoni</vt:lpstr>
      <vt:lpstr>Algerian</vt:lpstr>
      <vt:lpstr>Arial</vt:lpstr>
      <vt:lpstr>Arial MT</vt:lpstr>
      <vt:lpstr>Arial Rounded MT Bold</vt:lpstr>
      <vt:lpstr>Bernard MT Condensed</vt:lpstr>
      <vt:lpstr>Bookman Old Style</vt:lpstr>
      <vt:lpstr>Calibri</vt:lpstr>
      <vt:lpstr>Calibri Light</vt:lpstr>
      <vt:lpstr>Cambria</vt:lpstr>
      <vt:lpstr>CommercialScript BT</vt:lpstr>
      <vt:lpstr>Copperplate Gothic Bold</vt:lpstr>
      <vt:lpstr>Courier New</vt:lpstr>
      <vt:lpstr>Eras Bold ITC</vt:lpstr>
      <vt:lpstr>Franklin Gothic Book</vt:lpstr>
      <vt:lpstr>Franklin Gothic Medium Cond</vt:lpstr>
      <vt:lpstr>Helvetica</vt:lpstr>
      <vt:lpstr>Palatino Linotype</vt:lpstr>
      <vt:lpstr>Tahoma</vt:lpstr>
      <vt:lpstr>Times New Roman</vt:lpstr>
      <vt:lpstr>TimesNewRomanPSMT</vt:lpstr>
      <vt:lpstr>Verdana</vt:lpstr>
      <vt:lpstr>Wingdings</vt:lpstr>
      <vt:lpstr>Office Theme</vt:lpstr>
      <vt:lpstr>Document</vt:lpstr>
      <vt:lpstr>    GENERAL ELECTIONS TO PUDUCHERRY LEGISLATIVE ASSEMBLY, 2026      OFFICE OF THE RETURNING OFFICER X  WARMLY WELCOMES YOU ALL FOR THIS POLLING PERSONNEL TRAINING SESSION</vt:lpstr>
      <vt:lpstr>CONGRATULATIONS</vt:lpstr>
      <vt:lpstr>PowerPoint Presentation</vt:lpstr>
      <vt:lpstr>PowerPoint Presentation</vt:lpstr>
      <vt:lpstr>Appointment of Polling Personnel</vt:lpstr>
      <vt:lpstr>Tasks Completed Before Pre-Poll Day</vt:lpstr>
      <vt:lpstr>Tasks Completed Before Pre-Poll Day</vt:lpstr>
      <vt:lpstr>PRE - POLL DAY </vt:lpstr>
      <vt:lpstr>ON PRE-POLL DAY </vt:lpstr>
      <vt:lpstr>ON PRE-POLL DAY </vt:lpstr>
      <vt:lpstr>ON PRE-POLL DAY </vt:lpstr>
      <vt:lpstr>POLLING MATERIALS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poll day 09/04/2026</vt:lpstr>
      <vt:lpstr>Model layout</vt:lpstr>
      <vt:lpstr>Connecting BU,CU, VVPAT</vt:lpstr>
      <vt:lpstr>VVPAT SETTING</vt:lpstr>
      <vt:lpstr>MOCK  POLL</vt:lpstr>
      <vt:lpstr>MOCK  POLL</vt:lpstr>
      <vt:lpstr> MOCK POLL at 90 minutes before actual start of Poll </vt:lpstr>
      <vt:lpstr>MOCK POLL</vt:lpstr>
      <vt:lpstr>MOCK POLL </vt:lpstr>
      <vt:lpstr>MOCK POLL </vt:lpstr>
      <vt:lpstr>Sealing the CU and VVPAT</vt:lpstr>
      <vt:lpstr>Sealing the Control Unit</vt:lpstr>
      <vt:lpstr>Step by Step photograph of CU sealing</vt:lpstr>
      <vt:lpstr>VVPAT Sealing</vt:lpstr>
      <vt:lpstr>VVPAT Sealing</vt:lpstr>
      <vt:lpstr>Photograph of VVPAT sealing</vt:lpstr>
      <vt:lpstr>At the Start of Poll</vt:lpstr>
      <vt:lpstr>At the Start of Poll</vt:lpstr>
      <vt:lpstr>EVM replacement protocol</vt:lpstr>
      <vt:lpstr>Common Errors noticed in EVM </vt:lpstr>
      <vt:lpstr>Filling of MOCK – POLL CERTIFICATE </vt:lpstr>
      <vt:lpstr>PowerPoint Presentation</vt:lpstr>
      <vt:lpstr>PowerPoint Presentation</vt:lpstr>
      <vt:lpstr>PowerPoint Presentation</vt:lpstr>
      <vt:lpstr>PowerPoint Presentation</vt:lpstr>
      <vt:lpstr>ACTUAL START OF POLL</vt:lpstr>
      <vt:lpstr>DECLARATION BY THE PRESIDING OFFICER  DURING COMMENCEMENT OF POLL</vt:lpstr>
      <vt:lpstr>DUTIES AND RESPONSIBILITIES OF POLLING OFFICERS </vt:lpstr>
      <vt:lpstr>DUTIES AND RESPONSIBILITIES OF 1ST  POLLING OFFICERS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DUTIES AND RESPONSIBILITIES OF 2ND  POLLING OFFICERS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DUTIES AND RESPONSIBILITIES OF 3RD POLLING OFFICERS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PHOTOGRAPHY/VIDEOGRAPHY</vt:lpstr>
      <vt:lpstr>PERSONS AUTHORIZED TO ENTER THE POLLING STATION</vt:lpstr>
      <vt:lpstr>PERSONS AUTHORIZED TO ENTER THE POLLING STATION</vt:lpstr>
      <vt:lpstr>PERSONS AUTHORIZED TO ENTER THE POLLING STATION</vt:lpstr>
      <vt:lpstr>SPECIAL CASES</vt:lpstr>
      <vt:lpstr>PowerPoint Presentation</vt:lpstr>
      <vt:lpstr>PowerPoint Presentation</vt:lpstr>
      <vt:lpstr>     CASE OF DIFFERENTLY-ABLED VOTERS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Tendered Votes –List in Form 17 B </vt:lpstr>
      <vt:lpstr>PowerPoint Presentation</vt:lpstr>
      <vt:lpstr>PowerPoint Presentation</vt:lpstr>
      <vt:lpstr>CHALLENGE FEE - RECEIPT </vt:lpstr>
      <vt:lpstr>PowerPoint Presentation</vt:lpstr>
      <vt:lpstr>PowerPoint Presentation</vt:lpstr>
      <vt:lpstr>TEST VOTE </vt:lpstr>
      <vt:lpstr>Test Vote – Consequences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FILLING UP THE ENVELOPES </vt:lpstr>
      <vt:lpstr>DEPOSITION  OF THE ELECTION PAPERS TO THE SECTOR OFFICER AT POLLING STATION</vt:lpstr>
      <vt:lpstr>II. The Second Packet WHITE colour</vt:lpstr>
      <vt:lpstr>III. Third Packet White Colour</vt:lpstr>
      <vt:lpstr>IV . FOURTH PACKET- YELLOW COLOUR</vt:lpstr>
      <vt:lpstr>IV . FOURTH PACKET- YELLOW COLOUR (cont)</vt:lpstr>
      <vt:lpstr>    V.THE FIFTH PACKET Brown Colour</vt:lpstr>
      <vt:lpstr>THE SIXTH PACKET Blue Colour</vt:lpstr>
      <vt:lpstr>Sealing of Covers</vt:lpstr>
      <vt:lpstr>RECEPTION OF POLLING 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Microsoft account</cp:lastModifiedBy>
  <cp:revision>115</cp:revision>
  <dcterms:created xsi:type="dcterms:W3CDTF">2026-03-20T03:17:54Z</dcterms:created>
  <dcterms:modified xsi:type="dcterms:W3CDTF">2026-03-25T21:50:54Z</dcterms:modified>
</cp:coreProperties>
</file>